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F540D-8BD2-A793-FDA5-411A6B2756F4}" v="918" dt="2025-12-11T23:00:47.025"/>
    <p1510:client id="{79590F55-D312-FD56-4E8B-854D1AE65FA4}" v="1621" dt="2025-12-09T23:11:09.653"/>
    <p1510:client id="{F70878EB-81D4-8816-9DC0-86183F03ABDE}" v="2067" dt="2025-12-11T10:54:44.23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d Shimfessel Shimfessel" userId="25a08740c902586c" providerId="Windows Live" clId="Web-{79590F55-D312-FD56-4E8B-854D1AE65FA4}"/>
    <pc:docChg chg="modSld">
      <pc:chgData name="Fred Shimfessel Shimfessel" userId="25a08740c902586c" providerId="Windows Live" clId="Web-{79590F55-D312-FD56-4E8B-854D1AE65FA4}" dt="2025-12-09T23:11:09.653" v="1045" actId="20577"/>
      <pc:docMkLst>
        <pc:docMk/>
      </pc:docMkLst>
      <pc:sldChg chg="modSp">
        <pc:chgData name="Fred Shimfessel Shimfessel" userId="25a08740c902586c" providerId="Windows Live" clId="Web-{79590F55-D312-FD56-4E8B-854D1AE65FA4}" dt="2025-12-09T22:20:22.082" v="571" actId="20577"/>
        <pc:sldMkLst>
          <pc:docMk/>
          <pc:sldMk cId="2727850971" sldId="270"/>
        </pc:sldMkLst>
        <pc:spChg chg="mod">
          <ac:chgData name="Fred Shimfessel Shimfessel" userId="25a08740c902586c" providerId="Windows Live" clId="Web-{79590F55-D312-FD56-4E8B-854D1AE65FA4}" dt="2025-12-09T22:20:22.082" v="571" actId="20577"/>
          <ac:spMkLst>
            <pc:docMk/>
            <pc:sldMk cId="2727850971" sldId="270"/>
            <ac:spMk id="5" creationId="{1B07C49E-AFFC-EC46-8930-E4D428F5F943}"/>
          </ac:spMkLst>
        </pc:spChg>
      </pc:sldChg>
      <pc:sldChg chg="addSp delSp modSp">
        <pc:chgData name="Fred Shimfessel Shimfessel" userId="25a08740c902586c" providerId="Windows Live" clId="Web-{79590F55-D312-FD56-4E8B-854D1AE65FA4}" dt="2025-12-09T21:33:27.003" v="417"/>
        <pc:sldMkLst>
          <pc:docMk/>
          <pc:sldMk cId="3145340593" sldId="306"/>
        </pc:sldMkLst>
        <pc:spChg chg="mod">
          <ac:chgData name="Fred Shimfessel Shimfessel" userId="25a08740c902586c" providerId="Windows Live" clId="Web-{79590F55-D312-FD56-4E8B-854D1AE65FA4}" dt="2025-12-09T21:28:25.079" v="352" actId="20577"/>
          <ac:spMkLst>
            <pc:docMk/>
            <pc:sldMk cId="3145340593" sldId="306"/>
            <ac:spMk id="3" creationId="{373827F3-F386-AA4E-80ED-D86DEF8C158D}"/>
          </ac:spMkLst>
        </pc:spChg>
        <pc:picChg chg="add mod">
          <ac:chgData name="Fred Shimfessel Shimfessel" userId="25a08740c902586c" providerId="Windows Live" clId="Web-{79590F55-D312-FD56-4E8B-854D1AE65FA4}" dt="2025-12-09T21:33:25.081" v="416" actId="14100"/>
          <ac:picMkLst>
            <pc:docMk/>
            <pc:sldMk cId="3145340593" sldId="306"/>
            <ac:picMk id="7" creationId="{565F53E7-2495-B068-7273-F018D44E8B77}"/>
          </ac:picMkLst>
        </pc:picChg>
      </pc:sldChg>
      <pc:sldChg chg="addSp modSp">
        <pc:chgData name="Fred Shimfessel Shimfessel" userId="25a08740c902586c" providerId="Windows Live" clId="Web-{79590F55-D312-FD56-4E8B-854D1AE65FA4}" dt="2025-12-09T21:21:48.280" v="171" actId="14100"/>
        <pc:sldMkLst>
          <pc:docMk/>
          <pc:sldMk cId="1106727586" sldId="307"/>
        </pc:sldMkLst>
        <pc:spChg chg="mod">
          <ac:chgData name="Fred Shimfessel Shimfessel" userId="25a08740c902586c" providerId="Windows Live" clId="Web-{79590F55-D312-FD56-4E8B-854D1AE65FA4}" dt="2025-12-09T21:21:26.952" v="165" actId="20577"/>
          <ac:spMkLst>
            <pc:docMk/>
            <pc:sldMk cId="1106727586" sldId="307"/>
            <ac:spMk id="3" creationId="{373827F3-F386-AA4E-80ED-D86DEF8C158D}"/>
          </ac:spMkLst>
        </pc:spChg>
        <pc:picChg chg="add mod">
          <ac:chgData name="Fred Shimfessel Shimfessel" userId="25a08740c902586c" providerId="Windows Live" clId="Web-{79590F55-D312-FD56-4E8B-854D1AE65FA4}" dt="2025-12-09T21:21:48.280" v="171" actId="14100"/>
          <ac:picMkLst>
            <pc:docMk/>
            <pc:sldMk cId="1106727586" sldId="307"/>
            <ac:picMk id="2" creationId="{A319E521-9315-5137-9103-2BE0BFCEACEF}"/>
          </ac:picMkLst>
        </pc:picChg>
      </pc:sldChg>
      <pc:sldChg chg="addSp modSp">
        <pc:chgData name="Fred Shimfessel Shimfessel" userId="25a08740c902586c" providerId="Windows Live" clId="Web-{79590F55-D312-FD56-4E8B-854D1AE65FA4}" dt="2025-12-09T22:11:53.233" v="450" actId="20577"/>
        <pc:sldMkLst>
          <pc:docMk/>
          <pc:sldMk cId="706594483" sldId="308"/>
        </pc:sldMkLst>
        <pc:spChg chg="mod">
          <ac:chgData name="Fred Shimfessel Shimfessel" userId="25a08740c902586c" providerId="Windows Live" clId="Web-{79590F55-D312-FD56-4E8B-854D1AE65FA4}" dt="2025-12-09T22:11:53.233" v="450" actId="20577"/>
          <ac:spMkLst>
            <pc:docMk/>
            <pc:sldMk cId="706594483" sldId="308"/>
            <ac:spMk id="3" creationId="{373827F3-F386-AA4E-80ED-D86DEF8C158D}"/>
          </ac:spMkLst>
        </pc:spChg>
        <pc:picChg chg="add mod">
          <ac:chgData name="Fred Shimfessel Shimfessel" userId="25a08740c902586c" providerId="Windows Live" clId="Web-{79590F55-D312-FD56-4E8B-854D1AE65FA4}" dt="2025-12-09T22:08:36.683" v="421" actId="14100"/>
          <ac:picMkLst>
            <pc:docMk/>
            <pc:sldMk cId="706594483" sldId="308"/>
            <ac:picMk id="2" creationId="{DA427F43-F0D7-7BEC-4A6D-29DF2F6175B5}"/>
          </ac:picMkLst>
        </pc:picChg>
      </pc:sldChg>
      <pc:sldChg chg="addSp delSp modSp">
        <pc:chgData name="Fred Shimfessel Shimfessel" userId="25a08740c902586c" providerId="Windows Live" clId="Web-{79590F55-D312-FD56-4E8B-854D1AE65FA4}" dt="2025-12-09T22:57:24.953" v="996"/>
        <pc:sldMkLst>
          <pc:docMk/>
          <pc:sldMk cId="1794738657" sldId="309"/>
        </pc:sldMkLst>
        <pc:graphicFrameChg chg="add mod modGraphic">
          <ac:chgData name="Fred Shimfessel Shimfessel" userId="25a08740c902586c" providerId="Windows Live" clId="Web-{79590F55-D312-FD56-4E8B-854D1AE65FA4}" dt="2025-12-09T22:50:05.165" v="667"/>
          <ac:graphicFrameMkLst>
            <pc:docMk/>
            <pc:sldMk cId="1794738657" sldId="309"/>
            <ac:graphicFrameMk id="12" creationId="{C465B59D-C526-35BB-53C6-86CC908B2C27}"/>
          </ac:graphicFrameMkLst>
        </pc:graphicFrameChg>
        <pc:graphicFrameChg chg="add mod modGraphic">
          <ac:chgData name="Fred Shimfessel Shimfessel" userId="25a08740c902586c" providerId="Windows Live" clId="Web-{79590F55-D312-FD56-4E8B-854D1AE65FA4}" dt="2025-12-09T22:54:08.368" v="793"/>
          <ac:graphicFrameMkLst>
            <pc:docMk/>
            <pc:sldMk cId="1794738657" sldId="309"/>
            <ac:graphicFrameMk id="16" creationId="{0EB2BECB-3268-BD74-A169-3A0DE119C6A0}"/>
          </ac:graphicFrameMkLst>
        </pc:graphicFrameChg>
        <pc:graphicFrameChg chg="add mod modGraphic">
          <ac:chgData name="Fred Shimfessel Shimfessel" userId="25a08740c902586c" providerId="Windows Live" clId="Web-{79590F55-D312-FD56-4E8B-854D1AE65FA4}" dt="2025-12-09T22:55:21.621" v="994"/>
          <ac:graphicFrameMkLst>
            <pc:docMk/>
            <pc:sldMk cId="1794738657" sldId="309"/>
            <ac:graphicFrameMk id="18" creationId="{768B3C42-22DF-5CEB-2D80-64EEE97D94F8}"/>
          </ac:graphicFrameMkLst>
        </pc:graphicFrameChg>
        <pc:graphicFrameChg chg="add mod">
          <ac:chgData name="Fred Shimfessel Shimfessel" userId="25a08740c902586c" providerId="Windows Live" clId="Web-{79590F55-D312-FD56-4E8B-854D1AE65FA4}" dt="2025-12-09T22:57:24.953" v="996"/>
          <ac:graphicFrameMkLst>
            <pc:docMk/>
            <pc:sldMk cId="1794738657" sldId="309"/>
            <ac:graphicFrameMk id="20" creationId="{B500482A-A5EE-2430-E8E2-76D97152035F}"/>
          </ac:graphicFrameMkLst>
        </pc:graphicFrameChg>
      </pc:sldChg>
      <pc:sldChg chg="modSp">
        <pc:chgData name="Fred Shimfessel Shimfessel" userId="25a08740c902586c" providerId="Windows Live" clId="Web-{79590F55-D312-FD56-4E8B-854D1AE65FA4}" dt="2025-12-09T23:08:25.945" v="1020" actId="20577"/>
        <pc:sldMkLst>
          <pc:docMk/>
          <pc:sldMk cId="4010014743" sldId="310"/>
        </pc:sldMkLst>
        <pc:spChg chg="mod">
          <ac:chgData name="Fred Shimfessel Shimfessel" userId="25a08740c902586c" providerId="Windows Live" clId="Web-{79590F55-D312-FD56-4E8B-854D1AE65FA4}" dt="2025-12-09T23:08:25.945" v="1020" actId="20577"/>
          <ac:spMkLst>
            <pc:docMk/>
            <pc:sldMk cId="4010014743" sldId="310"/>
            <ac:spMk id="5" creationId="{1B07C49E-AFFC-EC46-8930-E4D428F5F943}"/>
          </ac:spMkLst>
        </pc:spChg>
      </pc:sldChg>
      <pc:sldChg chg="modSp">
        <pc:chgData name="Fred Shimfessel Shimfessel" userId="25a08740c902586c" providerId="Windows Live" clId="Web-{79590F55-D312-FD56-4E8B-854D1AE65FA4}" dt="2025-12-09T23:11:09.653" v="1045" actId="20577"/>
        <pc:sldMkLst>
          <pc:docMk/>
          <pc:sldMk cId="2735560525" sldId="311"/>
        </pc:sldMkLst>
        <pc:spChg chg="mod">
          <ac:chgData name="Fred Shimfessel Shimfessel" userId="25a08740c902586c" providerId="Windows Live" clId="Web-{79590F55-D312-FD56-4E8B-854D1AE65FA4}" dt="2025-12-09T23:11:09.653" v="1045" actId="20577"/>
          <ac:spMkLst>
            <pc:docMk/>
            <pc:sldMk cId="2735560525" sldId="311"/>
            <ac:spMk id="5" creationId="{1B07C49E-AFFC-EC46-8930-E4D428F5F943}"/>
          </ac:spMkLst>
        </pc:spChg>
      </pc:sldChg>
    </pc:docChg>
  </pc:docChgLst>
  <pc:docChgLst>
    <pc:chgData name="Fred Shimfessel Shimfessel" userId="25a08740c902586c" providerId="Windows Live" clId="Web-{B11C858E-DFBE-E257-52CA-9FF859B38297}"/>
    <pc:docChg chg="modSld">
      <pc:chgData name="Fred Shimfessel Shimfessel" userId="25a08740c902586c" providerId="Windows Live" clId="Web-{B11C858E-DFBE-E257-52CA-9FF859B38297}" dt="2025-12-08T10:37:32.029" v="1068" actId="20577"/>
      <pc:docMkLst>
        <pc:docMk/>
      </pc:docMkLst>
      <pc:sldChg chg="modSp">
        <pc:chgData name="Fred Shimfessel Shimfessel" userId="25a08740c902586c" providerId="Windows Live" clId="Web-{B11C858E-DFBE-E257-52CA-9FF859B38297}" dt="2025-12-08T09:27:29.674" v="7" actId="20577"/>
        <pc:sldMkLst>
          <pc:docMk/>
          <pc:sldMk cId="1553432724" sldId="262"/>
        </pc:sldMkLst>
        <pc:spChg chg="mod">
          <ac:chgData name="Fred Shimfessel Shimfessel" userId="25a08740c902586c" providerId="Windows Live" clId="Web-{B11C858E-DFBE-E257-52CA-9FF859B38297}" dt="2025-12-08T09:27:29.674" v="7" actId="20577"/>
          <ac:spMkLst>
            <pc:docMk/>
            <pc:sldMk cId="1553432724" sldId="262"/>
            <ac:spMk id="7" creationId="{0BFEC426-B615-E549-83E5-140FD588BC64}"/>
          </ac:spMkLst>
        </pc:spChg>
      </pc:sldChg>
      <pc:sldChg chg="modSp">
        <pc:chgData name="Fred Shimfessel Shimfessel" userId="25a08740c902586c" providerId="Windows Live" clId="Web-{B11C858E-DFBE-E257-52CA-9FF859B38297}" dt="2025-12-08T09:39:03.514" v="56" actId="20577"/>
        <pc:sldMkLst>
          <pc:docMk/>
          <pc:sldMk cId="3288665831" sldId="263"/>
        </pc:sldMkLst>
        <pc:spChg chg="mod">
          <ac:chgData name="Fred Shimfessel Shimfessel" userId="25a08740c902586c" providerId="Windows Live" clId="Web-{B11C858E-DFBE-E257-52CA-9FF859B38297}" dt="2025-12-08T09:39:03.514" v="56" actId="20577"/>
          <ac:spMkLst>
            <pc:docMk/>
            <pc:sldMk cId="3288665831" sldId="263"/>
            <ac:spMk id="5" creationId="{1B07C49E-AFFC-EC46-8930-E4D428F5F943}"/>
          </ac:spMkLst>
        </pc:spChg>
      </pc:sldChg>
      <pc:sldChg chg="addSp modSp">
        <pc:chgData name="Fred Shimfessel Shimfessel" userId="25a08740c902586c" providerId="Windows Live" clId="Web-{B11C858E-DFBE-E257-52CA-9FF859B38297}" dt="2025-12-08T10:20:00.146" v="757" actId="20577"/>
        <pc:sldMkLst>
          <pc:docMk/>
          <pc:sldMk cId="2987552906" sldId="264"/>
        </pc:sldMkLst>
        <pc:spChg chg="mod">
          <ac:chgData name="Fred Shimfessel Shimfessel" userId="25a08740c902586c" providerId="Windows Live" clId="Web-{B11C858E-DFBE-E257-52CA-9FF859B38297}" dt="2025-12-08T10:17:21.375" v="595" actId="14100"/>
          <ac:spMkLst>
            <pc:docMk/>
            <pc:sldMk cId="2987552906" sldId="264"/>
            <ac:spMk id="5" creationId="{1B07C49E-AFFC-EC46-8930-E4D428F5F943}"/>
          </ac:spMkLst>
        </pc:spChg>
        <pc:graphicFrameChg chg="add mod modGraphic">
          <ac:chgData name="Fred Shimfessel Shimfessel" userId="25a08740c902586c" providerId="Windows Live" clId="Web-{B11C858E-DFBE-E257-52CA-9FF859B38297}" dt="2025-12-08T10:20:00.146" v="757" actId="20577"/>
          <ac:graphicFrameMkLst>
            <pc:docMk/>
            <pc:sldMk cId="2987552906" sldId="264"/>
            <ac:graphicFrameMk id="2" creationId="{E8EF09D2-8DC4-F248-B6EB-E0E16E60E506}"/>
          </ac:graphicFrameMkLst>
        </pc:graphicFrameChg>
      </pc:sldChg>
      <pc:sldChg chg="modSp">
        <pc:chgData name="Fred Shimfessel Shimfessel" userId="25a08740c902586c" providerId="Windows Live" clId="Web-{B11C858E-DFBE-E257-52CA-9FF859B38297}" dt="2025-12-08T10:37:32.029" v="1068" actId="20577"/>
        <pc:sldMkLst>
          <pc:docMk/>
          <pc:sldMk cId="1578726356" sldId="265"/>
        </pc:sldMkLst>
        <pc:spChg chg="mod">
          <ac:chgData name="Fred Shimfessel Shimfessel" userId="25a08740c902586c" providerId="Windows Live" clId="Web-{B11C858E-DFBE-E257-52CA-9FF859B38297}" dt="2025-12-08T10:37:32.029" v="1068" actId="20577"/>
          <ac:spMkLst>
            <pc:docMk/>
            <pc:sldMk cId="1578726356" sldId="265"/>
            <ac:spMk id="5" creationId="{1B07C49E-AFFC-EC46-8930-E4D428F5F943}"/>
          </ac:spMkLst>
        </pc:spChg>
      </pc:sldChg>
      <pc:sldChg chg="modSp">
        <pc:chgData name="Fred Shimfessel Shimfessel" userId="25a08740c902586c" providerId="Windows Live" clId="Web-{B11C858E-DFBE-E257-52CA-9FF859B38297}" dt="2025-12-08T10:26:12.849" v="961" actId="20577"/>
        <pc:sldMkLst>
          <pc:docMk/>
          <pc:sldMk cId="779971636" sldId="266"/>
        </pc:sldMkLst>
        <pc:spChg chg="mod">
          <ac:chgData name="Fred Shimfessel Shimfessel" userId="25a08740c902586c" providerId="Windows Live" clId="Web-{B11C858E-DFBE-E257-52CA-9FF859B38297}" dt="2025-12-08T10:26:12.849" v="961" actId="20577"/>
          <ac:spMkLst>
            <pc:docMk/>
            <pc:sldMk cId="779971636" sldId="266"/>
            <ac:spMk id="5" creationId="{1B07C49E-AFFC-EC46-8930-E4D428F5F943}"/>
          </ac:spMkLst>
        </pc:spChg>
      </pc:sldChg>
      <pc:sldChg chg="addSp modSp">
        <pc:chgData name="Fred Shimfessel Shimfessel" userId="25a08740c902586c" providerId="Windows Live" clId="Web-{B11C858E-DFBE-E257-52CA-9FF859B38297}" dt="2025-12-08T10:02:16.879" v="319" actId="20577"/>
        <pc:sldMkLst>
          <pc:docMk/>
          <pc:sldMk cId="280316088" sldId="299"/>
        </pc:sldMkLst>
        <pc:spChg chg="mod">
          <ac:chgData name="Fred Shimfessel Shimfessel" userId="25a08740c902586c" providerId="Windows Live" clId="Web-{B11C858E-DFBE-E257-52CA-9FF859B38297}" dt="2025-12-08T10:02:16.879" v="319" actId="20577"/>
          <ac:spMkLst>
            <pc:docMk/>
            <pc:sldMk cId="280316088" sldId="299"/>
            <ac:spMk id="3" creationId="{AB0AB2AC-B7E6-6849-9AE9-697369407F8F}"/>
          </ac:spMkLst>
        </pc:spChg>
        <pc:spChg chg="mod">
          <ac:chgData name="Fred Shimfessel Shimfessel" userId="25a08740c902586c" providerId="Windows Live" clId="Web-{B11C858E-DFBE-E257-52CA-9FF859B38297}" dt="2025-12-08T09:53:12.281" v="218" actId="14100"/>
          <ac:spMkLst>
            <pc:docMk/>
            <pc:sldMk cId="280316088" sldId="299"/>
            <ac:spMk id="5" creationId="{1B07C49E-AFFC-EC46-8930-E4D428F5F943}"/>
          </ac:spMkLst>
        </pc:spChg>
        <pc:graphicFrameChg chg="add mod modGraphic">
          <ac:chgData name="Fred Shimfessel Shimfessel" userId="25a08740c902586c" providerId="Windows Live" clId="Web-{B11C858E-DFBE-E257-52CA-9FF859B38297}" dt="2025-12-08T09:50:19.268" v="213" actId="1076"/>
          <ac:graphicFrameMkLst>
            <pc:docMk/>
            <pc:sldMk cId="280316088" sldId="299"/>
            <ac:graphicFrameMk id="2" creationId="{BABD8272-61B2-23EB-F54A-2EEED1C7E59A}"/>
          </ac:graphicFrameMkLst>
        </pc:graphicFrameChg>
      </pc:sldChg>
      <pc:sldChg chg="addSp modSp">
        <pc:chgData name="Fred Shimfessel Shimfessel" userId="25a08740c902586c" providerId="Windows Live" clId="Web-{B11C858E-DFBE-E257-52CA-9FF859B38297}" dt="2025-12-08T10:11:32.898" v="546" actId="20577"/>
        <pc:sldMkLst>
          <pc:docMk/>
          <pc:sldMk cId="1385553969" sldId="302"/>
        </pc:sldMkLst>
        <pc:spChg chg="mod">
          <ac:chgData name="Fred Shimfessel Shimfessel" userId="25a08740c902586c" providerId="Windows Live" clId="Web-{B11C858E-DFBE-E257-52CA-9FF859B38297}" dt="2025-12-08T10:07:27.941" v="404" actId="14100"/>
          <ac:spMkLst>
            <pc:docMk/>
            <pc:sldMk cId="1385553969" sldId="302"/>
            <ac:spMk id="2" creationId="{8B78C759-C687-440F-8CAE-D3071F1AB630}"/>
          </ac:spMkLst>
        </pc:spChg>
        <pc:spChg chg="mod">
          <ac:chgData name="Fred Shimfessel Shimfessel" userId="25a08740c902586c" providerId="Windows Live" clId="Web-{B11C858E-DFBE-E257-52CA-9FF859B38297}" dt="2025-12-08T10:11:32.898" v="546" actId="20577"/>
          <ac:spMkLst>
            <pc:docMk/>
            <pc:sldMk cId="1385553969" sldId="302"/>
            <ac:spMk id="3" creationId="{AB0AB2AC-B7E6-6849-9AE9-697369407F8F}"/>
          </ac:spMkLst>
        </pc:spChg>
        <pc:graphicFrameChg chg="add mod modGraphic">
          <ac:chgData name="Fred Shimfessel Shimfessel" userId="25a08740c902586c" providerId="Windows Live" clId="Web-{B11C858E-DFBE-E257-52CA-9FF859B38297}" dt="2025-12-08T10:07:02.097" v="399" actId="1076"/>
          <ac:graphicFrameMkLst>
            <pc:docMk/>
            <pc:sldMk cId="1385553969" sldId="302"/>
            <ac:graphicFrameMk id="5" creationId="{8F9EFD9E-7B77-983E-E039-7CB884E3AEBD}"/>
          </ac:graphicFrameMkLst>
        </pc:graphicFrameChg>
      </pc:sldChg>
    </pc:docChg>
  </pc:docChgLst>
  <pc:docChgLst>
    <pc:chgData name="Fred Shimfessel Shimfessel" userId="25a08740c902586c" providerId="Windows Live" clId="Web-{1015DBDF-891A-6BB7-3AE4-66721B6CCF12}"/>
    <pc:docChg chg="modSld">
      <pc:chgData name="Fred Shimfessel Shimfessel" userId="25a08740c902586c" providerId="Windows Live" clId="Web-{1015DBDF-891A-6BB7-3AE4-66721B6CCF12}" dt="2025-12-07T20:06:06.287" v="292" actId="20577"/>
      <pc:docMkLst>
        <pc:docMk/>
      </pc:docMkLst>
      <pc:sldChg chg="modSp">
        <pc:chgData name="Fred Shimfessel Shimfessel" userId="25a08740c902586c" providerId="Windows Live" clId="Web-{1015DBDF-891A-6BB7-3AE4-66721B6CCF12}" dt="2025-12-07T20:06:06.287" v="292" actId="20577"/>
        <pc:sldMkLst>
          <pc:docMk/>
          <pc:sldMk cId="1553432724" sldId="262"/>
        </pc:sldMkLst>
        <pc:spChg chg="mod">
          <ac:chgData name="Fred Shimfessel Shimfessel" userId="25a08740c902586c" providerId="Windows Live" clId="Web-{1015DBDF-891A-6BB7-3AE4-66721B6CCF12}" dt="2025-12-07T20:06:06.287" v="292" actId="20577"/>
          <ac:spMkLst>
            <pc:docMk/>
            <pc:sldMk cId="1553432724" sldId="262"/>
            <ac:spMk id="7" creationId="{0BFEC426-B615-E549-83E5-140FD588BC64}"/>
          </ac:spMkLst>
        </pc:spChg>
      </pc:sldChg>
      <pc:sldChg chg="modSp">
        <pc:chgData name="Fred Shimfessel Shimfessel" userId="25a08740c902586c" providerId="Windows Live" clId="Web-{1015DBDF-891A-6BB7-3AE4-66721B6CCF12}" dt="2025-12-07T19:27:10.472" v="24" actId="20577"/>
        <pc:sldMkLst>
          <pc:docMk/>
          <pc:sldMk cId="1277611629" sldId="327"/>
        </pc:sldMkLst>
        <pc:spChg chg="mod">
          <ac:chgData name="Fred Shimfessel Shimfessel" userId="25a08740c902586c" providerId="Windows Live" clId="Web-{1015DBDF-891A-6BB7-3AE4-66721B6CCF12}" dt="2025-12-07T19:27:10.472" v="24" actId="20577"/>
          <ac:spMkLst>
            <pc:docMk/>
            <pc:sldMk cId="1277611629" sldId="327"/>
            <ac:spMk id="6" creationId="{2C36AF9D-A911-994B-90EA-013D4CDA5604}"/>
          </ac:spMkLst>
        </pc:spChg>
      </pc:sldChg>
      <pc:sldChg chg="modSp">
        <pc:chgData name="Fred Shimfessel Shimfessel" userId="25a08740c902586c" providerId="Windows Live" clId="Web-{1015DBDF-891A-6BB7-3AE4-66721B6CCF12}" dt="2025-12-07T19:44:54.922" v="122" actId="20577"/>
        <pc:sldMkLst>
          <pc:docMk/>
          <pc:sldMk cId="724038033" sldId="330"/>
        </pc:sldMkLst>
        <pc:spChg chg="mod">
          <ac:chgData name="Fred Shimfessel Shimfessel" userId="25a08740c902586c" providerId="Windows Live" clId="Web-{1015DBDF-891A-6BB7-3AE4-66721B6CCF12}" dt="2025-12-07T19:44:54.922" v="122" actId="20577"/>
          <ac:spMkLst>
            <pc:docMk/>
            <pc:sldMk cId="724038033" sldId="330"/>
            <ac:spMk id="10" creationId="{79EF1473-3ADD-43F1-A495-57AAB7FD902F}"/>
          </ac:spMkLst>
        </pc:spChg>
      </pc:sldChg>
      <pc:sldChg chg="addSp delSp modSp">
        <pc:chgData name="Fred Shimfessel Shimfessel" userId="25a08740c902586c" providerId="Windows Live" clId="Web-{1015DBDF-891A-6BB7-3AE4-66721B6CCF12}" dt="2025-12-07T19:41:22.362" v="115" actId="14100"/>
        <pc:sldMkLst>
          <pc:docMk/>
          <pc:sldMk cId="1980221439" sldId="331"/>
        </pc:sldMkLst>
        <pc:spChg chg="add mod">
          <ac:chgData name="Fred Shimfessel Shimfessel" userId="25a08740c902586c" providerId="Windows Live" clId="Web-{1015DBDF-891A-6BB7-3AE4-66721B6CCF12}" dt="2025-12-07T19:41:22.362" v="115" actId="14100"/>
          <ac:spMkLst>
            <pc:docMk/>
            <pc:sldMk cId="1980221439" sldId="331"/>
            <ac:spMk id="2" creationId="{BD2176FD-4938-0F5F-36F0-231A8D020EBC}"/>
          </ac:spMkLst>
        </pc:spChg>
      </pc:sldChg>
      <pc:sldChg chg="modSp">
        <pc:chgData name="Fred Shimfessel Shimfessel" userId="25a08740c902586c" providerId="Windows Live" clId="Web-{1015DBDF-891A-6BB7-3AE4-66721B6CCF12}" dt="2025-12-07T19:51:50.391" v="149" actId="14100"/>
        <pc:sldMkLst>
          <pc:docMk/>
          <pc:sldMk cId="2560061391" sldId="332"/>
        </pc:sldMkLst>
        <pc:spChg chg="mod">
          <ac:chgData name="Fred Shimfessel Shimfessel" userId="25a08740c902586c" providerId="Windows Live" clId="Web-{1015DBDF-891A-6BB7-3AE4-66721B6CCF12}" dt="2025-12-07T19:51:50.391" v="149" actId="14100"/>
          <ac:spMkLst>
            <pc:docMk/>
            <pc:sldMk cId="2560061391" sldId="332"/>
            <ac:spMk id="5" creationId="{8E999A1B-8752-489F-A63B-EA2F60186B52}"/>
          </ac:spMkLst>
        </pc:spChg>
      </pc:sldChg>
    </pc:docChg>
  </pc:docChgLst>
  <pc:docChgLst>
    <pc:chgData name="Fred Shimfessel Shimfessel" userId="25a08740c902586c" providerId="Windows Live" clId="Web-{3BE713D4-15AD-35C7-ADA6-5870CBD6BF30}"/>
    <pc:docChg chg="modSld">
      <pc:chgData name="Fred Shimfessel Shimfessel" userId="25a08740c902586c" providerId="Windows Live" clId="Web-{3BE713D4-15AD-35C7-ADA6-5870CBD6BF30}" dt="2025-12-09T11:02:14.329" v="941" actId="14100"/>
      <pc:docMkLst>
        <pc:docMk/>
      </pc:docMkLst>
      <pc:sldChg chg="addSp modSp">
        <pc:chgData name="Fred Shimfessel Shimfessel" userId="25a08740c902586c" providerId="Windows Live" clId="Web-{3BE713D4-15AD-35C7-ADA6-5870CBD6BF30}" dt="2025-12-09T10:10:40.637" v="696" actId="20577"/>
        <pc:sldMkLst>
          <pc:docMk/>
          <pc:sldMk cId="3865605948" sldId="269"/>
        </pc:sldMkLst>
        <pc:spChg chg="mod">
          <ac:chgData name="Fred Shimfessel Shimfessel" userId="25a08740c902586c" providerId="Windows Live" clId="Web-{3BE713D4-15AD-35C7-ADA6-5870CBD6BF30}" dt="2025-12-09T10:10:40.637" v="696" actId="20577"/>
          <ac:spMkLst>
            <pc:docMk/>
            <pc:sldMk cId="3865605948" sldId="269"/>
            <ac:spMk id="3" creationId="{373827F3-F386-AA4E-80ED-D86DEF8C158D}"/>
          </ac:spMkLst>
        </pc:spChg>
        <pc:picChg chg="add mod">
          <ac:chgData name="Fred Shimfessel Shimfessel" userId="25a08740c902586c" providerId="Windows Live" clId="Web-{3BE713D4-15AD-35C7-ADA6-5870CBD6BF30}" dt="2025-12-09T10:10:31.074" v="694" actId="14100"/>
          <ac:picMkLst>
            <pc:docMk/>
            <pc:sldMk cId="3865605948" sldId="269"/>
            <ac:picMk id="2" creationId="{BCDADDCE-BE86-0489-8B72-D7428BE494D1}"/>
          </ac:picMkLst>
        </pc:picChg>
      </pc:sldChg>
      <pc:sldChg chg="addSp modSp">
        <pc:chgData name="Fred Shimfessel Shimfessel" userId="25a08740c902586c" providerId="Windows Live" clId="Web-{3BE713D4-15AD-35C7-ADA6-5870CBD6BF30}" dt="2025-12-09T09:20:55.713" v="73" actId="14100"/>
        <pc:sldMkLst>
          <pc:docMk/>
          <pc:sldMk cId="148114319" sldId="276"/>
        </pc:sldMkLst>
        <pc:spChg chg="add mod">
          <ac:chgData name="Fred Shimfessel Shimfessel" userId="25a08740c902586c" providerId="Windows Live" clId="Web-{3BE713D4-15AD-35C7-ADA6-5870CBD6BF30}" dt="2025-12-09T09:20:55.713" v="73" actId="14100"/>
          <ac:spMkLst>
            <pc:docMk/>
            <pc:sldMk cId="148114319" sldId="276"/>
            <ac:spMk id="2" creationId="{EF1B1F38-DB63-12C9-D1C5-BDE05D1BF765}"/>
          </ac:spMkLst>
        </pc:spChg>
        <pc:spChg chg="mod">
          <ac:chgData name="Fred Shimfessel Shimfessel" userId="25a08740c902586c" providerId="Windows Live" clId="Web-{3BE713D4-15AD-35C7-ADA6-5870CBD6BF30}" dt="2025-12-09T09:20:41.947" v="70" actId="20577"/>
          <ac:spMkLst>
            <pc:docMk/>
            <pc:sldMk cId="148114319" sldId="276"/>
            <ac:spMk id="5" creationId="{1B07C49E-AFFC-EC46-8930-E4D428F5F943}"/>
          </ac:spMkLst>
        </pc:spChg>
      </pc:sldChg>
      <pc:sldChg chg="modSp">
        <pc:chgData name="Fred Shimfessel Shimfessel" userId="25a08740c902586c" providerId="Windows Live" clId="Web-{3BE713D4-15AD-35C7-ADA6-5870CBD6BF30}" dt="2025-12-09T09:42:45.278" v="651" actId="20577"/>
        <pc:sldMkLst>
          <pc:docMk/>
          <pc:sldMk cId="321008965" sldId="277"/>
        </pc:sldMkLst>
        <pc:spChg chg="mod">
          <ac:chgData name="Fred Shimfessel Shimfessel" userId="25a08740c902586c" providerId="Windows Live" clId="Web-{3BE713D4-15AD-35C7-ADA6-5870CBD6BF30}" dt="2025-12-09T09:42:45.278" v="651" actId="20577"/>
          <ac:spMkLst>
            <pc:docMk/>
            <pc:sldMk cId="321008965" sldId="277"/>
            <ac:spMk id="8" creationId="{C7B9C153-C85C-3240-8E7E-523FBC004564}"/>
          </ac:spMkLst>
        </pc:spChg>
      </pc:sldChg>
      <pc:sldChg chg="addSp modSp">
        <pc:chgData name="Fred Shimfessel Shimfessel" userId="25a08740c902586c" providerId="Windows Live" clId="Web-{3BE713D4-15AD-35C7-ADA6-5870CBD6BF30}" dt="2025-12-09T09:33:29.966" v="355" actId="20577"/>
        <pc:sldMkLst>
          <pc:docMk/>
          <pc:sldMk cId="1813711241" sldId="293"/>
        </pc:sldMkLst>
        <pc:spChg chg="mod">
          <ac:chgData name="Fred Shimfessel Shimfessel" userId="25a08740c902586c" providerId="Windows Live" clId="Web-{3BE713D4-15AD-35C7-ADA6-5870CBD6BF30}" dt="2025-12-09T09:29:47.447" v="170" actId="20577"/>
          <ac:spMkLst>
            <pc:docMk/>
            <pc:sldMk cId="1813711241" sldId="293"/>
            <ac:spMk id="5" creationId="{1B07C49E-AFFC-EC46-8930-E4D428F5F943}"/>
          </ac:spMkLst>
        </pc:spChg>
        <pc:graphicFrameChg chg="add mod modGraphic">
          <ac:chgData name="Fred Shimfessel Shimfessel" userId="25a08740c902586c" providerId="Windows Live" clId="Web-{3BE713D4-15AD-35C7-ADA6-5870CBD6BF30}" dt="2025-12-09T09:33:29.966" v="355" actId="20577"/>
          <ac:graphicFrameMkLst>
            <pc:docMk/>
            <pc:sldMk cId="1813711241" sldId="293"/>
            <ac:graphicFrameMk id="2" creationId="{591EF3FC-51B2-D3B7-CB28-BF994706C45B}"/>
          </ac:graphicFrameMkLst>
        </pc:graphicFrameChg>
      </pc:sldChg>
      <pc:sldChg chg="modSp">
        <pc:chgData name="Fred Shimfessel Shimfessel" userId="25a08740c902586c" providerId="Windows Live" clId="Web-{3BE713D4-15AD-35C7-ADA6-5870CBD6BF30}" dt="2025-12-09T09:24:39.488" v="164" actId="20577"/>
        <pc:sldMkLst>
          <pc:docMk/>
          <pc:sldMk cId="334532777" sldId="303"/>
        </pc:sldMkLst>
        <pc:spChg chg="mod">
          <ac:chgData name="Fred Shimfessel Shimfessel" userId="25a08740c902586c" providerId="Windows Live" clId="Web-{3BE713D4-15AD-35C7-ADA6-5870CBD6BF30}" dt="2025-12-09T09:24:39.488" v="164" actId="20577"/>
          <ac:spMkLst>
            <pc:docMk/>
            <pc:sldMk cId="334532777" sldId="303"/>
            <ac:spMk id="5" creationId="{1B07C49E-AFFC-EC46-8930-E4D428F5F943}"/>
          </ac:spMkLst>
        </pc:spChg>
      </pc:sldChg>
      <pc:sldChg chg="addSp delSp modSp">
        <pc:chgData name="Fred Shimfessel Shimfessel" userId="25a08740c902586c" providerId="Windows Live" clId="Web-{3BE713D4-15AD-35C7-ADA6-5870CBD6BF30}" dt="2025-12-09T10:41:18.104" v="818" actId="20577"/>
        <pc:sldMkLst>
          <pc:docMk/>
          <pc:sldMk cId="3869789237" sldId="304"/>
        </pc:sldMkLst>
        <pc:spChg chg="mod">
          <ac:chgData name="Fred Shimfessel Shimfessel" userId="25a08740c902586c" providerId="Windows Live" clId="Web-{3BE713D4-15AD-35C7-ADA6-5870CBD6BF30}" dt="2025-12-09T10:41:18.104" v="818" actId="20577"/>
          <ac:spMkLst>
            <pc:docMk/>
            <pc:sldMk cId="3869789237" sldId="304"/>
            <ac:spMk id="3" creationId="{373827F3-F386-AA4E-80ED-D86DEF8C158D}"/>
          </ac:spMkLst>
        </pc:spChg>
        <pc:picChg chg="add mod">
          <ac:chgData name="Fred Shimfessel Shimfessel" userId="25a08740c902586c" providerId="Windows Live" clId="Web-{3BE713D4-15AD-35C7-ADA6-5870CBD6BF30}" dt="2025-12-09T10:40:49.166" v="815" actId="14100"/>
          <ac:picMkLst>
            <pc:docMk/>
            <pc:sldMk cId="3869789237" sldId="304"/>
            <ac:picMk id="7" creationId="{B7B651EE-3DB8-5CEF-15F2-0F4F89F6639B}"/>
          </ac:picMkLst>
        </pc:picChg>
      </pc:sldChg>
      <pc:sldChg chg="addSp modSp">
        <pc:chgData name="Fred Shimfessel Shimfessel" userId="25a08740c902586c" providerId="Windows Live" clId="Web-{3BE713D4-15AD-35C7-ADA6-5870CBD6BF30}" dt="2025-12-09T11:02:14.329" v="941" actId="14100"/>
        <pc:sldMkLst>
          <pc:docMk/>
          <pc:sldMk cId="80090182" sldId="305"/>
        </pc:sldMkLst>
        <pc:spChg chg="mod">
          <ac:chgData name="Fred Shimfessel Shimfessel" userId="25a08740c902586c" providerId="Windows Live" clId="Web-{3BE713D4-15AD-35C7-ADA6-5870CBD6BF30}" dt="2025-12-09T11:02:14.329" v="941" actId="14100"/>
          <ac:spMkLst>
            <pc:docMk/>
            <pc:sldMk cId="80090182" sldId="305"/>
            <ac:spMk id="3" creationId="{373827F3-F386-AA4E-80ED-D86DEF8C158D}"/>
          </ac:spMkLst>
        </pc:spChg>
        <pc:picChg chg="add mod">
          <ac:chgData name="Fred Shimfessel Shimfessel" userId="25a08740c902586c" providerId="Windows Live" clId="Web-{3BE713D4-15AD-35C7-ADA6-5870CBD6BF30}" dt="2025-12-09T10:51:32.781" v="843" actId="1076"/>
          <ac:picMkLst>
            <pc:docMk/>
            <pc:sldMk cId="80090182" sldId="305"/>
            <ac:picMk id="2" creationId="{2C65F119-9801-EE1C-4410-8E6C7DF46FFD}"/>
          </ac:picMkLst>
        </pc:picChg>
      </pc:sldChg>
    </pc:docChg>
  </pc:docChgLst>
  <pc:docChgLst>
    <pc:chgData name="Fred Shimfessel Shimfessel" userId="25a08740c902586c" providerId="Windows Live" clId="Web-{20CF540D-8BD2-A793-FDA5-411A6B2756F4}"/>
    <pc:docChg chg="modSld">
      <pc:chgData name="Fred Shimfessel Shimfessel" userId="25a08740c902586c" providerId="Windows Live" clId="Web-{20CF540D-8BD2-A793-FDA5-411A6B2756F4}" dt="2025-12-11T23:00:43.103" v="889" actId="20577"/>
      <pc:docMkLst>
        <pc:docMk/>
      </pc:docMkLst>
      <pc:sldChg chg="modSp">
        <pc:chgData name="Fred Shimfessel Shimfessel" userId="25a08740c902586c" providerId="Windows Live" clId="Web-{20CF540D-8BD2-A793-FDA5-411A6B2756F4}" dt="2025-12-11T21:09:56.206" v="1" actId="20577"/>
        <pc:sldMkLst>
          <pc:docMk/>
          <pc:sldMk cId="148114319" sldId="276"/>
        </pc:sldMkLst>
        <pc:spChg chg="mod">
          <ac:chgData name="Fred Shimfessel Shimfessel" userId="25a08740c902586c" providerId="Windows Live" clId="Web-{20CF540D-8BD2-A793-FDA5-411A6B2756F4}" dt="2025-12-11T21:09:56.206" v="1" actId="20577"/>
          <ac:spMkLst>
            <pc:docMk/>
            <pc:sldMk cId="148114319" sldId="276"/>
            <ac:spMk id="2" creationId="{EF1B1F38-DB63-12C9-D1C5-BDE05D1BF765}"/>
          </ac:spMkLst>
        </pc:spChg>
      </pc:sldChg>
      <pc:sldChg chg="addSp modSp">
        <pc:chgData name="Fred Shimfessel Shimfessel" userId="25a08740c902586c" providerId="Windows Live" clId="Web-{20CF540D-8BD2-A793-FDA5-411A6B2756F4}" dt="2025-12-11T21:46:08.805" v="26" actId="14100"/>
        <pc:sldMkLst>
          <pc:docMk/>
          <pc:sldMk cId="2459446073" sldId="289"/>
        </pc:sldMkLst>
        <pc:picChg chg="add mod">
          <ac:chgData name="Fred Shimfessel Shimfessel" userId="25a08740c902586c" providerId="Windows Live" clId="Web-{20CF540D-8BD2-A793-FDA5-411A6B2756F4}" dt="2025-12-11T21:46:08.805" v="26" actId="14100"/>
          <ac:picMkLst>
            <pc:docMk/>
            <pc:sldMk cId="2459446073" sldId="289"/>
            <ac:picMk id="2" creationId="{FABAED3E-7AC5-433A-C4DC-5A053A534744}"/>
          </ac:picMkLst>
        </pc:picChg>
      </pc:sldChg>
      <pc:sldChg chg="modSp">
        <pc:chgData name="Fred Shimfessel Shimfessel" userId="25a08740c902586c" providerId="Windows Live" clId="Web-{20CF540D-8BD2-A793-FDA5-411A6B2756F4}" dt="2025-12-11T21:10:20.051" v="4" actId="20577"/>
        <pc:sldMkLst>
          <pc:docMk/>
          <pc:sldMk cId="1813711241" sldId="293"/>
        </pc:sldMkLst>
        <pc:spChg chg="mod">
          <ac:chgData name="Fred Shimfessel Shimfessel" userId="25a08740c902586c" providerId="Windows Live" clId="Web-{20CF540D-8BD2-A793-FDA5-411A6B2756F4}" dt="2025-12-11T21:10:20.051" v="4" actId="20577"/>
          <ac:spMkLst>
            <pc:docMk/>
            <pc:sldMk cId="1813711241" sldId="293"/>
            <ac:spMk id="5" creationId="{1B07C49E-AFFC-EC46-8930-E4D428F5F943}"/>
          </ac:spMkLst>
        </pc:spChg>
      </pc:sldChg>
      <pc:sldChg chg="addSp modSp">
        <pc:chgData name="Fred Shimfessel Shimfessel" userId="25a08740c902586c" providerId="Windows Live" clId="Web-{20CF540D-8BD2-A793-FDA5-411A6B2756F4}" dt="2025-12-11T22:12:24.611" v="190" actId="688"/>
        <pc:sldMkLst>
          <pc:docMk/>
          <pc:sldMk cId="981671777" sldId="296"/>
        </pc:sldMkLst>
        <pc:spChg chg="mod">
          <ac:chgData name="Fred Shimfessel Shimfessel" userId="25a08740c902586c" providerId="Windows Live" clId="Web-{20CF540D-8BD2-A793-FDA5-411A6B2756F4}" dt="2025-12-11T21:48:30.059" v="56" actId="20577"/>
          <ac:spMkLst>
            <pc:docMk/>
            <pc:sldMk cId="981671777" sldId="296"/>
            <ac:spMk id="2" creationId="{54176327-8CC4-4356-8BBB-DC4965CE9857}"/>
          </ac:spMkLst>
        </pc:spChg>
        <pc:spChg chg="mod">
          <ac:chgData name="Fred Shimfessel Shimfessel" userId="25a08740c902586c" providerId="Windows Live" clId="Web-{20CF540D-8BD2-A793-FDA5-411A6B2756F4}" dt="2025-12-11T22:04:55.616" v="170" actId="20577"/>
          <ac:spMkLst>
            <pc:docMk/>
            <pc:sldMk cId="981671777" sldId="296"/>
            <ac:spMk id="5" creationId="{85D9F803-CDBC-C74C-AF1B-2B5937D1C241}"/>
          </ac:spMkLst>
        </pc:spChg>
        <pc:spChg chg="add mod">
          <ac:chgData name="Fred Shimfessel Shimfessel" userId="25a08740c902586c" providerId="Windows Live" clId="Web-{20CF540D-8BD2-A793-FDA5-411A6B2756F4}" dt="2025-12-11T22:12:24.611" v="190" actId="688"/>
          <ac:spMkLst>
            <pc:docMk/>
            <pc:sldMk cId="981671777" sldId="296"/>
            <ac:spMk id="6" creationId="{9C2334A5-A446-7B9A-89FC-DA116F7F0E48}"/>
          </ac:spMkLst>
        </pc:spChg>
        <pc:picChg chg="add mod">
          <ac:chgData name="Fred Shimfessel Shimfessel" userId="25a08740c902586c" providerId="Windows Live" clId="Web-{20CF540D-8BD2-A793-FDA5-411A6B2756F4}" dt="2025-12-11T22:09:49.406" v="175" actId="1076"/>
          <ac:picMkLst>
            <pc:docMk/>
            <pc:sldMk cId="981671777" sldId="296"/>
            <ac:picMk id="4" creationId="{A5109E3D-0C45-8D05-5193-87FF30D09998}"/>
          </ac:picMkLst>
        </pc:picChg>
      </pc:sldChg>
      <pc:sldChg chg="modSp">
        <pc:chgData name="Fred Shimfessel Shimfessel" userId="25a08740c902586c" providerId="Windows Live" clId="Web-{20CF540D-8BD2-A793-FDA5-411A6B2756F4}" dt="2025-12-11T21:10:11.598" v="3" actId="20577"/>
        <pc:sldMkLst>
          <pc:docMk/>
          <pc:sldMk cId="334532777" sldId="303"/>
        </pc:sldMkLst>
        <pc:spChg chg="mod">
          <ac:chgData name="Fred Shimfessel Shimfessel" userId="25a08740c902586c" providerId="Windows Live" clId="Web-{20CF540D-8BD2-A793-FDA5-411A6B2756F4}" dt="2025-12-11T21:10:11.598" v="3" actId="20577"/>
          <ac:spMkLst>
            <pc:docMk/>
            <pc:sldMk cId="334532777" sldId="303"/>
            <ac:spMk id="5" creationId="{1B07C49E-AFFC-EC46-8930-E4D428F5F943}"/>
          </ac:spMkLst>
        </pc:spChg>
      </pc:sldChg>
      <pc:sldChg chg="modSp">
        <pc:chgData name="Fred Shimfessel Shimfessel" userId="25a08740c902586c" providerId="Windows Live" clId="Web-{20CF540D-8BD2-A793-FDA5-411A6B2756F4}" dt="2025-12-11T21:37:23.014" v="23" actId="20577"/>
        <pc:sldMkLst>
          <pc:docMk/>
          <pc:sldMk cId="3645034231" sldId="320"/>
        </pc:sldMkLst>
        <pc:spChg chg="mod">
          <ac:chgData name="Fred Shimfessel Shimfessel" userId="25a08740c902586c" providerId="Windows Live" clId="Web-{20CF540D-8BD2-A793-FDA5-411A6B2756F4}" dt="2025-12-11T21:37:23.014" v="23" actId="20577"/>
          <ac:spMkLst>
            <pc:docMk/>
            <pc:sldMk cId="3645034231" sldId="320"/>
            <ac:spMk id="5" creationId="{1B07C49E-AFFC-EC46-8930-E4D428F5F943}"/>
          </ac:spMkLst>
        </pc:spChg>
      </pc:sldChg>
      <pc:sldChg chg="modSp">
        <pc:chgData name="Fred Shimfessel Shimfessel" userId="25a08740c902586c" providerId="Windows Live" clId="Web-{20CF540D-8BD2-A793-FDA5-411A6B2756F4}" dt="2025-12-11T22:16:12.723" v="356" actId="20577"/>
        <pc:sldMkLst>
          <pc:docMk/>
          <pc:sldMk cId="700132931" sldId="322"/>
        </pc:sldMkLst>
        <pc:spChg chg="mod">
          <ac:chgData name="Fred Shimfessel Shimfessel" userId="25a08740c902586c" providerId="Windows Live" clId="Web-{20CF540D-8BD2-A793-FDA5-411A6B2756F4}" dt="2025-12-11T22:16:12.723" v="356" actId="20577"/>
          <ac:spMkLst>
            <pc:docMk/>
            <pc:sldMk cId="700132931" sldId="322"/>
            <ac:spMk id="5" creationId="{85D9F803-CDBC-C74C-AF1B-2B5937D1C241}"/>
          </ac:spMkLst>
        </pc:spChg>
        <pc:spChg chg="mod">
          <ac:chgData name="Fred Shimfessel Shimfessel" userId="25a08740c902586c" providerId="Windows Live" clId="Web-{20CF540D-8BD2-A793-FDA5-411A6B2756F4}" dt="2025-12-11T22:13:58.081" v="218" actId="20577"/>
          <ac:spMkLst>
            <pc:docMk/>
            <pc:sldMk cId="700132931" sldId="322"/>
            <ac:spMk id="8" creationId="{9456A072-47A6-4424-9ABE-F398119040DD}"/>
          </ac:spMkLst>
        </pc:spChg>
      </pc:sldChg>
      <pc:sldChg chg="addSp modSp">
        <pc:chgData name="Fred Shimfessel Shimfessel" userId="25a08740c902586c" providerId="Windows Live" clId="Web-{20CF540D-8BD2-A793-FDA5-411A6B2756F4}" dt="2025-12-11T22:40:51.743" v="602" actId="20577"/>
        <pc:sldMkLst>
          <pc:docMk/>
          <pc:sldMk cId="1866160706" sldId="323"/>
        </pc:sldMkLst>
        <pc:spChg chg="add mod">
          <ac:chgData name="Fred Shimfessel Shimfessel" userId="25a08740c902586c" providerId="Windows Live" clId="Web-{20CF540D-8BD2-A793-FDA5-411A6B2756F4}" dt="2025-12-11T22:40:51.743" v="602" actId="20577"/>
          <ac:spMkLst>
            <pc:docMk/>
            <pc:sldMk cId="1866160706" sldId="323"/>
            <ac:spMk id="4" creationId="{F13A5E6A-A2F9-05F4-CA99-F7D90A1E504D}"/>
          </ac:spMkLst>
        </pc:spChg>
        <pc:spChg chg="mod">
          <ac:chgData name="Fred Shimfessel Shimfessel" userId="25a08740c902586c" providerId="Windows Live" clId="Web-{20CF540D-8BD2-A793-FDA5-411A6B2756F4}" dt="2025-12-11T22:37:35.073" v="590" actId="14100"/>
          <ac:spMkLst>
            <pc:docMk/>
            <pc:sldMk cId="1866160706" sldId="323"/>
            <ac:spMk id="5" creationId="{85D9F803-CDBC-C74C-AF1B-2B5937D1C241}"/>
          </ac:spMkLst>
        </pc:spChg>
        <pc:spChg chg="mod">
          <ac:chgData name="Fred Shimfessel Shimfessel" userId="25a08740c902586c" providerId="Windows Live" clId="Web-{20CF540D-8BD2-A793-FDA5-411A6B2756F4}" dt="2025-12-11T22:17:29.490" v="372" actId="20577"/>
          <ac:spMkLst>
            <pc:docMk/>
            <pc:sldMk cId="1866160706" sldId="323"/>
            <ac:spMk id="8" creationId="{4EF94599-779E-457E-B57B-6063EBF7A840}"/>
          </ac:spMkLst>
        </pc:spChg>
        <pc:picChg chg="add mod">
          <ac:chgData name="Fred Shimfessel Shimfessel" userId="25a08740c902586c" providerId="Windows Live" clId="Web-{20CF540D-8BD2-A793-FDA5-411A6B2756F4}" dt="2025-12-11T22:38:10.701" v="598" actId="14100"/>
          <ac:picMkLst>
            <pc:docMk/>
            <pc:sldMk cId="1866160706" sldId="323"/>
            <ac:picMk id="2" creationId="{975957D3-F170-DEF1-C5A6-0634CEBC72A6}"/>
          </ac:picMkLst>
        </pc:picChg>
      </pc:sldChg>
      <pc:sldChg chg="addSp delSp modSp">
        <pc:chgData name="Fred Shimfessel Shimfessel" userId="25a08740c902586c" providerId="Windows Live" clId="Web-{20CF540D-8BD2-A793-FDA5-411A6B2756F4}" dt="2025-12-11T23:00:43.103" v="889" actId="20577"/>
        <pc:sldMkLst>
          <pc:docMk/>
          <pc:sldMk cId="252359608" sldId="324"/>
        </pc:sldMkLst>
        <pc:spChg chg="add del mod">
          <ac:chgData name="Fred Shimfessel Shimfessel" userId="25a08740c902586c" providerId="Windows Live" clId="Web-{20CF540D-8BD2-A793-FDA5-411A6B2756F4}" dt="2025-12-11T22:45:16.362" v="854"/>
          <ac:spMkLst>
            <pc:docMk/>
            <pc:sldMk cId="252359608" sldId="324"/>
            <ac:spMk id="2" creationId="{D857BA23-1D4A-0EED-BEA0-1C54154295F0}"/>
          </ac:spMkLst>
        </pc:spChg>
        <pc:spChg chg="add mod">
          <ac:chgData name="Fred Shimfessel Shimfessel" userId="25a08740c902586c" providerId="Windows Live" clId="Web-{20CF540D-8BD2-A793-FDA5-411A6B2756F4}" dt="2025-12-11T22:45:52.598" v="875" actId="14100"/>
          <ac:spMkLst>
            <pc:docMk/>
            <pc:sldMk cId="252359608" sldId="324"/>
            <ac:spMk id="4" creationId="{0B8423E0-41EA-D872-788E-4A6C743258F2}"/>
          </ac:spMkLst>
        </pc:spChg>
        <pc:spChg chg="mod">
          <ac:chgData name="Fred Shimfessel Shimfessel" userId="25a08740c902586c" providerId="Windows Live" clId="Web-{20CF540D-8BD2-A793-FDA5-411A6B2756F4}" dt="2025-12-11T22:43:16.811" v="849" actId="20577"/>
          <ac:spMkLst>
            <pc:docMk/>
            <pc:sldMk cId="252359608" sldId="324"/>
            <ac:spMk id="5" creationId="{85D9F803-CDBC-C74C-AF1B-2B5937D1C241}"/>
          </ac:spMkLst>
        </pc:spChg>
        <pc:spChg chg="add del">
          <ac:chgData name="Fred Shimfessel Shimfessel" userId="25a08740c902586c" providerId="Windows Live" clId="Web-{20CF540D-8BD2-A793-FDA5-411A6B2756F4}" dt="2025-12-11T22:58:16.065" v="880"/>
          <ac:spMkLst>
            <pc:docMk/>
            <pc:sldMk cId="252359608" sldId="324"/>
            <ac:spMk id="6" creationId="{AF7062B0-A0FC-55B7-0C04-E10344A9F0F5}"/>
          </ac:spMkLst>
        </pc:spChg>
        <pc:spChg chg="add del mod">
          <ac:chgData name="Fred Shimfessel Shimfessel" userId="25a08740c902586c" providerId="Windows Live" clId="Web-{20CF540D-8BD2-A793-FDA5-411A6B2756F4}" dt="2025-12-11T22:58:37.613" v="884"/>
          <ac:spMkLst>
            <pc:docMk/>
            <pc:sldMk cId="252359608" sldId="324"/>
            <ac:spMk id="8" creationId="{399B35A5-087C-DB33-C60E-D610F6C8A797}"/>
          </ac:spMkLst>
        </pc:spChg>
        <pc:spChg chg="add mod">
          <ac:chgData name="Fred Shimfessel Shimfessel" userId="25a08740c902586c" providerId="Windows Live" clId="Web-{20CF540D-8BD2-A793-FDA5-411A6B2756F4}" dt="2025-12-11T23:00:43.103" v="889" actId="20577"/>
          <ac:spMkLst>
            <pc:docMk/>
            <pc:sldMk cId="252359608" sldId="324"/>
            <ac:spMk id="9" creationId="{28F2A46E-FADC-EF26-3E62-B5E94B5C509C}"/>
          </ac:spMkLst>
        </pc:spChg>
        <pc:spChg chg="del">
          <ac:chgData name="Fred Shimfessel Shimfessel" userId="25a08740c902586c" providerId="Windows Live" clId="Web-{20CF540D-8BD2-A793-FDA5-411A6B2756F4}" dt="2025-12-11T22:41:38.214" v="603"/>
          <ac:spMkLst>
            <pc:docMk/>
            <pc:sldMk cId="252359608" sldId="324"/>
            <ac:spMk id="12" creationId="{4D271BF5-BAA1-4CEB-A575-76A097FABBBA}"/>
          </ac:spMkLst>
        </pc:spChg>
        <pc:picChg chg="add mod">
          <ac:chgData name="Fred Shimfessel Shimfessel" userId="25a08740c902586c" providerId="Windows Live" clId="Web-{20CF540D-8BD2-A793-FDA5-411A6B2756F4}" dt="2025-12-11T22:58:40.941" v="886" actId="1076"/>
          <ac:picMkLst>
            <pc:docMk/>
            <pc:sldMk cId="252359608" sldId="324"/>
            <ac:picMk id="7" creationId="{893A9B51-435B-B911-0705-75E319D070ED}"/>
          </ac:picMkLst>
        </pc:picChg>
      </pc:sldChg>
    </pc:docChg>
  </pc:docChgLst>
  <pc:docChgLst>
    <pc:chgData name="Fred Shimfessel Shimfessel" userId="25a08740c902586c" providerId="Windows Live" clId="Web-{F70878EB-81D4-8816-9DC0-86183F03ABDE}"/>
    <pc:docChg chg="modSld">
      <pc:chgData name="Fred Shimfessel Shimfessel" userId="25a08740c902586c" providerId="Windows Live" clId="Web-{F70878EB-81D4-8816-9DC0-86183F03ABDE}" dt="2025-12-11T10:53:58.573" v="2064" actId="20577"/>
      <pc:docMkLst>
        <pc:docMk/>
      </pc:docMkLst>
      <pc:sldChg chg="modSp">
        <pc:chgData name="Fred Shimfessel Shimfessel" userId="25a08740c902586c" providerId="Windows Live" clId="Web-{F70878EB-81D4-8816-9DC0-86183F03ABDE}" dt="2025-12-11T10:37:33.947" v="1843" actId="20577"/>
        <pc:sldMkLst>
          <pc:docMk/>
          <pc:sldMk cId="1630123617" sldId="274"/>
        </pc:sldMkLst>
        <pc:spChg chg="mod">
          <ac:chgData name="Fred Shimfessel Shimfessel" userId="25a08740c902586c" providerId="Windows Live" clId="Web-{F70878EB-81D4-8816-9DC0-86183F03ABDE}" dt="2025-12-11T10:37:33.947" v="1843" actId="20577"/>
          <ac:spMkLst>
            <pc:docMk/>
            <pc:sldMk cId="1630123617" sldId="274"/>
            <ac:spMk id="5" creationId="{28684E62-A9F8-4E7A-AB01-78893062A1B4}"/>
          </ac:spMkLst>
        </pc:spChg>
      </pc:sldChg>
      <pc:sldChg chg="modSp">
        <pc:chgData name="Fred Shimfessel Shimfessel" userId="25a08740c902586c" providerId="Windows Live" clId="Web-{F70878EB-81D4-8816-9DC0-86183F03ABDE}" dt="2025-12-11T10:34:38.048" v="1805" actId="20577"/>
        <pc:sldMkLst>
          <pc:docMk/>
          <pc:sldMk cId="3410008520" sldId="275"/>
        </pc:sldMkLst>
        <pc:spChg chg="mod">
          <ac:chgData name="Fred Shimfessel Shimfessel" userId="25a08740c902586c" providerId="Windows Live" clId="Web-{F70878EB-81D4-8816-9DC0-86183F03ABDE}" dt="2025-12-11T10:34:38.048" v="1805" actId="20577"/>
          <ac:spMkLst>
            <pc:docMk/>
            <pc:sldMk cId="3410008520" sldId="275"/>
            <ac:spMk id="5" creationId="{28684E62-A9F8-4E7A-AB01-78893062A1B4}"/>
          </ac:spMkLst>
        </pc:spChg>
      </pc:sldChg>
      <pc:sldChg chg="modSp">
        <pc:chgData name="Fred Shimfessel Shimfessel" userId="25a08740c902586c" providerId="Windows Live" clId="Web-{F70878EB-81D4-8816-9DC0-86183F03ABDE}" dt="2025-12-11T10:44:32.111" v="1923" actId="20577"/>
        <pc:sldMkLst>
          <pc:docMk/>
          <pc:sldMk cId="2459446073" sldId="289"/>
        </pc:sldMkLst>
        <pc:spChg chg="mod">
          <ac:chgData name="Fred Shimfessel Shimfessel" userId="25a08740c902586c" providerId="Windows Live" clId="Web-{F70878EB-81D4-8816-9DC0-86183F03ABDE}" dt="2025-12-11T10:44:32.111" v="1923" actId="20577"/>
          <ac:spMkLst>
            <pc:docMk/>
            <pc:sldMk cId="2459446073" sldId="289"/>
            <ac:spMk id="5" creationId="{1B07C49E-AFFC-EC46-8930-E4D428F5F943}"/>
          </ac:spMkLst>
        </pc:spChg>
      </pc:sldChg>
      <pc:sldChg chg="modSp">
        <pc:chgData name="Fred Shimfessel Shimfessel" userId="25a08740c902586c" providerId="Windows Live" clId="Web-{F70878EB-81D4-8816-9DC0-86183F03ABDE}" dt="2025-12-11T09:45:56.149" v="222" actId="20577"/>
        <pc:sldMkLst>
          <pc:docMk/>
          <pc:sldMk cId="1434679925" sldId="312"/>
        </pc:sldMkLst>
        <pc:spChg chg="mod">
          <ac:chgData name="Fred Shimfessel Shimfessel" userId="25a08740c902586c" providerId="Windows Live" clId="Web-{F70878EB-81D4-8816-9DC0-86183F03ABDE}" dt="2025-12-11T09:45:56.149" v="222" actId="20577"/>
          <ac:spMkLst>
            <pc:docMk/>
            <pc:sldMk cId="1434679925" sldId="312"/>
            <ac:spMk id="5" creationId="{1B07C49E-AFFC-EC46-8930-E4D428F5F943}"/>
          </ac:spMkLst>
        </pc:spChg>
      </pc:sldChg>
      <pc:sldChg chg="modSp">
        <pc:chgData name="Fred Shimfessel Shimfessel" userId="25a08740c902586c" providerId="Windows Live" clId="Web-{F70878EB-81D4-8816-9DC0-86183F03ABDE}" dt="2025-12-11T10:09:18.447" v="876" actId="20577"/>
        <pc:sldMkLst>
          <pc:docMk/>
          <pc:sldMk cId="1756972646" sldId="313"/>
        </pc:sldMkLst>
        <pc:spChg chg="mod">
          <ac:chgData name="Fred Shimfessel Shimfessel" userId="25a08740c902586c" providerId="Windows Live" clId="Web-{F70878EB-81D4-8816-9DC0-86183F03ABDE}" dt="2025-12-11T10:09:18.447" v="876" actId="20577"/>
          <ac:spMkLst>
            <pc:docMk/>
            <pc:sldMk cId="1756972646" sldId="313"/>
            <ac:spMk id="5" creationId="{1B07C49E-AFFC-EC46-8930-E4D428F5F943}"/>
          </ac:spMkLst>
        </pc:spChg>
      </pc:sldChg>
      <pc:sldChg chg="modSp">
        <pc:chgData name="Fred Shimfessel Shimfessel" userId="25a08740c902586c" providerId="Windows Live" clId="Web-{F70878EB-81D4-8816-9DC0-86183F03ABDE}" dt="2025-12-11T10:05:57.800" v="712" actId="20577"/>
        <pc:sldMkLst>
          <pc:docMk/>
          <pc:sldMk cId="639399535" sldId="314"/>
        </pc:sldMkLst>
        <pc:spChg chg="mod">
          <ac:chgData name="Fred Shimfessel Shimfessel" userId="25a08740c902586c" providerId="Windows Live" clId="Web-{F70878EB-81D4-8816-9DC0-86183F03ABDE}" dt="2025-12-11T10:05:57.800" v="712" actId="20577"/>
          <ac:spMkLst>
            <pc:docMk/>
            <pc:sldMk cId="639399535" sldId="314"/>
            <ac:spMk id="5" creationId="{1B07C49E-AFFC-EC46-8930-E4D428F5F943}"/>
          </ac:spMkLst>
        </pc:spChg>
      </pc:sldChg>
      <pc:sldChg chg="modSp">
        <pc:chgData name="Fred Shimfessel Shimfessel" userId="25a08740c902586c" providerId="Windows Live" clId="Web-{F70878EB-81D4-8816-9DC0-86183F03ABDE}" dt="2025-12-11T10:13:19.410" v="1095" actId="20577"/>
        <pc:sldMkLst>
          <pc:docMk/>
          <pc:sldMk cId="3566646398" sldId="315"/>
        </pc:sldMkLst>
        <pc:spChg chg="mod">
          <ac:chgData name="Fred Shimfessel Shimfessel" userId="25a08740c902586c" providerId="Windows Live" clId="Web-{F70878EB-81D4-8816-9DC0-86183F03ABDE}" dt="2025-12-11T10:13:19.410" v="1095" actId="20577"/>
          <ac:spMkLst>
            <pc:docMk/>
            <pc:sldMk cId="3566646398" sldId="315"/>
            <ac:spMk id="5" creationId="{1B07C49E-AFFC-EC46-8930-E4D428F5F943}"/>
          </ac:spMkLst>
        </pc:spChg>
      </pc:sldChg>
      <pc:sldChg chg="modSp">
        <pc:chgData name="Fred Shimfessel Shimfessel" userId="25a08740c902586c" providerId="Windows Live" clId="Web-{F70878EB-81D4-8816-9DC0-86183F03ABDE}" dt="2025-12-11T10:17:35.417" v="1398" actId="20577"/>
        <pc:sldMkLst>
          <pc:docMk/>
          <pc:sldMk cId="1398439132" sldId="316"/>
        </pc:sldMkLst>
        <pc:spChg chg="mod">
          <ac:chgData name="Fred Shimfessel Shimfessel" userId="25a08740c902586c" providerId="Windows Live" clId="Web-{F70878EB-81D4-8816-9DC0-86183F03ABDE}" dt="2025-12-11T10:17:35.417" v="1398" actId="20577"/>
          <ac:spMkLst>
            <pc:docMk/>
            <pc:sldMk cId="1398439132" sldId="316"/>
            <ac:spMk id="5" creationId="{1B07C49E-AFFC-EC46-8930-E4D428F5F943}"/>
          </ac:spMkLst>
        </pc:spChg>
      </pc:sldChg>
      <pc:sldChg chg="modSp">
        <pc:chgData name="Fred Shimfessel Shimfessel" userId="25a08740c902586c" providerId="Windows Live" clId="Web-{F70878EB-81D4-8816-9DC0-86183F03ABDE}" dt="2025-12-11T10:25:10.167" v="1653" actId="20577"/>
        <pc:sldMkLst>
          <pc:docMk/>
          <pc:sldMk cId="3975168428" sldId="317"/>
        </pc:sldMkLst>
        <pc:spChg chg="mod">
          <ac:chgData name="Fred Shimfessel Shimfessel" userId="25a08740c902586c" providerId="Windows Live" clId="Web-{F70878EB-81D4-8816-9DC0-86183F03ABDE}" dt="2025-12-11T10:25:10.167" v="1653" actId="20577"/>
          <ac:spMkLst>
            <pc:docMk/>
            <pc:sldMk cId="3975168428" sldId="317"/>
            <ac:spMk id="5" creationId="{1B07C49E-AFFC-EC46-8930-E4D428F5F943}"/>
          </ac:spMkLst>
        </pc:spChg>
      </pc:sldChg>
      <pc:sldChg chg="modSp">
        <pc:chgData name="Fred Shimfessel Shimfessel" userId="25a08740c902586c" providerId="Windows Live" clId="Web-{F70878EB-81D4-8816-9DC0-86183F03ABDE}" dt="2025-12-11T10:51:25.947" v="1959" actId="20577"/>
        <pc:sldMkLst>
          <pc:docMk/>
          <pc:sldMk cId="239597884" sldId="318"/>
        </pc:sldMkLst>
        <pc:spChg chg="mod">
          <ac:chgData name="Fred Shimfessel Shimfessel" userId="25a08740c902586c" providerId="Windows Live" clId="Web-{F70878EB-81D4-8816-9DC0-86183F03ABDE}" dt="2025-12-11T10:51:25.947" v="1959" actId="20577"/>
          <ac:spMkLst>
            <pc:docMk/>
            <pc:sldMk cId="239597884" sldId="318"/>
            <ac:spMk id="5" creationId="{85D9F803-CDBC-C74C-AF1B-2B5937D1C241}"/>
          </ac:spMkLst>
        </pc:spChg>
        <pc:spChg chg="mod">
          <ac:chgData name="Fred Shimfessel Shimfessel" userId="25a08740c902586c" providerId="Windows Live" clId="Web-{F70878EB-81D4-8816-9DC0-86183F03ABDE}" dt="2025-12-11T10:49:55.427" v="1956" actId="20577"/>
          <ac:spMkLst>
            <pc:docMk/>
            <pc:sldMk cId="239597884" sldId="318"/>
            <ac:spMk id="8" creationId="{2E0ECA32-E146-40DA-85CD-9677244BC3EC}"/>
          </ac:spMkLst>
        </pc:spChg>
      </pc:sldChg>
      <pc:sldChg chg="modSp">
        <pc:chgData name="Fred Shimfessel Shimfessel" userId="25a08740c902586c" providerId="Windows Live" clId="Web-{F70878EB-81D4-8816-9DC0-86183F03ABDE}" dt="2025-12-11T10:53:58.573" v="2064" actId="20577"/>
        <pc:sldMkLst>
          <pc:docMk/>
          <pc:sldMk cId="232499080" sldId="319"/>
        </pc:sldMkLst>
        <pc:spChg chg="mod">
          <ac:chgData name="Fred Shimfessel Shimfessel" userId="25a08740c902586c" providerId="Windows Live" clId="Web-{F70878EB-81D4-8816-9DC0-86183F03ABDE}" dt="2025-12-11T10:53:58.573" v="2064" actId="20577"/>
          <ac:spMkLst>
            <pc:docMk/>
            <pc:sldMk cId="232499080" sldId="319"/>
            <ac:spMk id="5" creationId="{85D9F803-CDBC-C74C-AF1B-2B5937D1C241}"/>
          </ac:spMkLst>
        </pc:spChg>
        <pc:spChg chg="mod">
          <ac:chgData name="Fred Shimfessel Shimfessel" userId="25a08740c902586c" providerId="Windows Live" clId="Web-{F70878EB-81D4-8816-9DC0-86183F03ABDE}" dt="2025-12-11T10:52:15.532" v="1971" actId="20577"/>
          <ac:spMkLst>
            <pc:docMk/>
            <pc:sldMk cId="232499080" sldId="319"/>
            <ac:spMk id="8" creationId="{34C97452-C78A-4701-B8AB-ABFE63D5BEDE}"/>
          </ac:spMkLst>
        </pc:spChg>
      </pc:sldChg>
      <pc:sldChg chg="modSp">
        <pc:chgData name="Fred Shimfessel Shimfessel" userId="25a08740c902586c" providerId="Windows Live" clId="Web-{F70878EB-81D4-8816-9DC0-86183F03ABDE}" dt="2025-12-11T10:41:31.374" v="1871" actId="20577"/>
        <pc:sldMkLst>
          <pc:docMk/>
          <pc:sldMk cId="3645034231" sldId="320"/>
        </pc:sldMkLst>
        <pc:spChg chg="mod">
          <ac:chgData name="Fred Shimfessel Shimfessel" userId="25a08740c902586c" providerId="Windows Live" clId="Web-{F70878EB-81D4-8816-9DC0-86183F03ABDE}" dt="2025-12-11T10:41:31.374" v="1871" actId="20577"/>
          <ac:spMkLst>
            <pc:docMk/>
            <pc:sldMk cId="3645034231" sldId="320"/>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FF54D0-010E-4C1F-B493-870F3489120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17D2E93-8B7A-46AE-B783-F56DCC8DEF6B}">
      <dgm:prSet phldrT="[Text]" phldr="0"/>
      <dgm:spPr/>
      <dgm:t>
        <a:bodyPr/>
        <a:lstStyle/>
        <a:p>
          <a:pPr rtl="0"/>
          <a:r>
            <a:rPr lang="en-US" dirty="0">
              <a:latin typeface="Calibri Light" panose="020F0302020204030204"/>
            </a:rPr>
            <a:t>Send GET request to SpaceX API</a:t>
          </a:r>
          <a:endParaRPr lang="en-US" dirty="0"/>
        </a:p>
      </dgm:t>
    </dgm:pt>
    <dgm:pt modelId="{5D453D94-F1F7-499D-B348-9BF6F42878A8}" type="parTrans" cxnId="{1059E3F8-E269-4F3F-B0F5-F4DDCF6E971E}">
      <dgm:prSet/>
      <dgm:spPr/>
      <dgm:t>
        <a:bodyPr/>
        <a:lstStyle/>
        <a:p>
          <a:endParaRPr lang="en-US"/>
        </a:p>
      </dgm:t>
    </dgm:pt>
    <dgm:pt modelId="{2ED39A64-AAF9-49CC-80E6-0BB7A0328EDF}" type="sibTrans" cxnId="{1059E3F8-E269-4F3F-B0F5-F4DDCF6E971E}">
      <dgm:prSet/>
      <dgm:spPr/>
      <dgm:t>
        <a:bodyPr/>
        <a:lstStyle/>
        <a:p>
          <a:endParaRPr lang="en-US"/>
        </a:p>
      </dgm:t>
    </dgm:pt>
    <dgm:pt modelId="{6E7D5931-A557-4B39-947E-77A343D8A8B8}">
      <dgm:prSet phldrT="[Text]" phldr="0"/>
      <dgm:spPr/>
      <dgm:t>
        <a:bodyPr/>
        <a:lstStyle/>
        <a:p>
          <a:pPr rtl="0"/>
          <a:r>
            <a:rPr lang="en-US" dirty="0">
              <a:latin typeface="Calibri Light" panose="020F0302020204030204"/>
            </a:rPr>
            <a:t>Receive JSON response</a:t>
          </a:r>
          <a:endParaRPr lang="en-US" dirty="0"/>
        </a:p>
      </dgm:t>
    </dgm:pt>
    <dgm:pt modelId="{7221ABB4-859B-4E3F-925B-D3A9FC649A29}" type="parTrans" cxnId="{5AE886C9-D580-47A1-ABA1-E04D0859883B}">
      <dgm:prSet/>
      <dgm:spPr/>
      <dgm:t>
        <a:bodyPr/>
        <a:lstStyle/>
        <a:p>
          <a:endParaRPr lang="en-US"/>
        </a:p>
      </dgm:t>
    </dgm:pt>
    <dgm:pt modelId="{7470CA4E-0684-4FFF-872D-AE7DADC0D18F}" type="sibTrans" cxnId="{5AE886C9-D580-47A1-ABA1-E04D0859883B}">
      <dgm:prSet/>
      <dgm:spPr/>
      <dgm:t>
        <a:bodyPr/>
        <a:lstStyle/>
        <a:p>
          <a:endParaRPr lang="en-US"/>
        </a:p>
      </dgm:t>
    </dgm:pt>
    <dgm:pt modelId="{105BEC03-37D5-48F2-BA73-6619E60B5AC4}">
      <dgm:prSet phldrT="[Text]" phldr="0"/>
      <dgm:spPr/>
      <dgm:t>
        <a:bodyPr/>
        <a:lstStyle/>
        <a:p>
          <a:pPr rtl="0"/>
          <a:r>
            <a:rPr lang="en-US" dirty="0">
              <a:latin typeface="Calibri Light" panose="020F0302020204030204"/>
            </a:rPr>
            <a:t>Convert JSON into pandas DataFrame</a:t>
          </a:r>
          <a:endParaRPr lang="en-US" dirty="0"/>
        </a:p>
      </dgm:t>
    </dgm:pt>
    <dgm:pt modelId="{CED33A85-5FBE-4DF1-A4BE-EA19F760243A}" type="parTrans" cxnId="{38F6BFD0-1E8D-4036-BCD6-6894D38281FF}">
      <dgm:prSet/>
      <dgm:spPr/>
      <dgm:t>
        <a:bodyPr/>
        <a:lstStyle/>
        <a:p>
          <a:endParaRPr lang="en-US"/>
        </a:p>
      </dgm:t>
    </dgm:pt>
    <dgm:pt modelId="{77AACB1C-6EDF-41B7-9089-24F315B8A8DB}" type="sibTrans" cxnId="{38F6BFD0-1E8D-4036-BCD6-6894D38281FF}">
      <dgm:prSet/>
      <dgm:spPr/>
      <dgm:t>
        <a:bodyPr/>
        <a:lstStyle/>
        <a:p>
          <a:endParaRPr lang="en-US"/>
        </a:p>
      </dgm:t>
    </dgm:pt>
    <dgm:pt modelId="{68D4D1D1-5F91-4184-AD51-DFE3BB8CD279}">
      <dgm:prSet phldrT="[Text]" phldr="0"/>
      <dgm:spPr/>
      <dgm:t>
        <a:bodyPr/>
        <a:lstStyle/>
        <a:p>
          <a:pPr rtl="0"/>
          <a:r>
            <a:rPr lang="en-US" dirty="0">
              <a:latin typeface="Calibri Light" panose="020F0302020204030204"/>
            </a:rPr>
            <a:t>Clean data (remove Falcon 1, handling missing values)</a:t>
          </a:r>
          <a:endParaRPr lang="en-US" dirty="0"/>
        </a:p>
      </dgm:t>
    </dgm:pt>
    <dgm:pt modelId="{FCD55EBE-866E-4B9D-B175-53C461339900}" type="parTrans" cxnId="{0C4E9713-7E98-4FFC-9682-B63505D0392A}">
      <dgm:prSet/>
      <dgm:spPr/>
      <dgm:t>
        <a:bodyPr/>
        <a:lstStyle/>
        <a:p>
          <a:endParaRPr lang="en-US"/>
        </a:p>
      </dgm:t>
    </dgm:pt>
    <dgm:pt modelId="{417369D1-0BC6-4F23-8D42-9047F4EB9F0E}" type="sibTrans" cxnId="{0C4E9713-7E98-4FFC-9682-B63505D0392A}">
      <dgm:prSet/>
      <dgm:spPr/>
      <dgm:t>
        <a:bodyPr/>
        <a:lstStyle/>
        <a:p>
          <a:endParaRPr lang="en-US"/>
        </a:p>
      </dgm:t>
    </dgm:pt>
    <dgm:pt modelId="{53F2DA1D-9572-49F2-8EE3-75E99A1498E6}">
      <dgm:prSet phldrT="[Text]" phldr="0"/>
      <dgm:spPr/>
      <dgm:t>
        <a:bodyPr/>
        <a:lstStyle/>
        <a:p>
          <a:pPr rtl="0"/>
          <a:r>
            <a:rPr lang="en-US" dirty="0">
              <a:latin typeface="Calibri Light" panose="020F0302020204030204"/>
            </a:rPr>
            <a:t>Save final dataset for analysis</a:t>
          </a:r>
          <a:endParaRPr lang="en-US" dirty="0"/>
        </a:p>
      </dgm:t>
    </dgm:pt>
    <dgm:pt modelId="{48B6BB52-32FC-48B8-AA0B-E7E7486D3249}" type="parTrans" cxnId="{E19159C0-FC62-4B82-943D-52F996085CAA}">
      <dgm:prSet/>
      <dgm:spPr/>
      <dgm:t>
        <a:bodyPr/>
        <a:lstStyle/>
        <a:p>
          <a:endParaRPr lang="en-US"/>
        </a:p>
      </dgm:t>
    </dgm:pt>
    <dgm:pt modelId="{95CFF9B8-8CE5-4FA2-8E31-DFA2810859DC}" type="sibTrans" cxnId="{E19159C0-FC62-4B82-943D-52F996085CAA}">
      <dgm:prSet/>
      <dgm:spPr/>
      <dgm:t>
        <a:bodyPr/>
        <a:lstStyle/>
        <a:p>
          <a:endParaRPr lang="en-US"/>
        </a:p>
      </dgm:t>
    </dgm:pt>
    <dgm:pt modelId="{DCD8DD65-3310-4A58-AC81-2F7DDCF9DC94}" type="pres">
      <dgm:prSet presAssocID="{55FF54D0-010E-4C1F-B493-870F34891201}" presName="diagram" presStyleCnt="0">
        <dgm:presLayoutVars>
          <dgm:dir/>
          <dgm:resizeHandles val="exact"/>
        </dgm:presLayoutVars>
      </dgm:prSet>
      <dgm:spPr/>
    </dgm:pt>
    <dgm:pt modelId="{A677BC95-B288-4ABF-8B66-EA9D59557251}" type="pres">
      <dgm:prSet presAssocID="{E17D2E93-8B7A-46AE-B783-F56DCC8DEF6B}" presName="node" presStyleLbl="node1" presStyleIdx="0" presStyleCnt="5">
        <dgm:presLayoutVars>
          <dgm:bulletEnabled val="1"/>
        </dgm:presLayoutVars>
      </dgm:prSet>
      <dgm:spPr/>
    </dgm:pt>
    <dgm:pt modelId="{BD0C33FF-11C6-48D1-8FB5-BF343AE1FF9C}" type="pres">
      <dgm:prSet presAssocID="{2ED39A64-AAF9-49CC-80E6-0BB7A0328EDF}" presName="sibTrans" presStyleLbl="sibTrans2D1" presStyleIdx="0" presStyleCnt="4"/>
      <dgm:spPr/>
    </dgm:pt>
    <dgm:pt modelId="{398A7C17-793F-45A4-8DD7-50F8DA95656D}" type="pres">
      <dgm:prSet presAssocID="{2ED39A64-AAF9-49CC-80E6-0BB7A0328EDF}" presName="connectorText" presStyleLbl="sibTrans2D1" presStyleIdx="0" presStyleCnt="4"/>
      <dgm:spPr/>
    </dgm:pt>
    <dgm:pt modelId="{A3E92267-A129-4507-9CAC-181EDE5F7129}" type="pres">
      <dgm:prSet presAssocID="{6E7D5931-A557-4B39-947E-77A343D8A8B8}" presName="node" presStyleLbl="node1" presStyleIdx="1" presStyleCnt="5">
        <dgm:presLayoutVars>
          <dgm:bulletEnabled val="1"/>
        </dgm:presLayoutVars>
      </dgm:prSet>
      <dgm:spPr/>
    </dgm:pt>
    <dgm:pt modelId="{53D19D2B-6494-4735-94EB-1175836D7919}" type="pres">
      <dgm:prSet presAssocID="{7470CA4E-0684-4FFF-872D-AE7DADC0D18F}" presName="sibTrans" presStyleLbl="sibTrans2D1" presStyleIdx="1" presStyleCnt="4"/>
      <dgm:spPr/>
    </dgm:pt>
    <dgm:pt modelId="{AE8A93E0-74E5-44B2-8297-51424C049191}" type="pres">
      <dgm:prSet presAssocID="{7470CA4E-0684-4FFF-872D-AE7DADC0D18F}" presName="connectorText" presStyleLbl="sibTrans2D1" presStyleIdx="1" presStyleCnt="4"/>
      <dgm:spPr/>
    </dgm:pt>
    <dgm:pt modelId="{2A035662-A2E7-4876-92CB-09934C1D9DC8}" type="pres">
      <dgm:prSet presAssocID="{105BEC03-37D5-48F2-BA73-6619E60B5AC4}" presName="node" presStyleLbl="node1" presStyleIdx="2" presStyleCnt="5">
        <dgm:presLayoutVars>
          <dgm:bulletEnabled val="1"/>
        </dgm:presLayoutVars>
      </dgm:prSet>
      <dgm:spPr/>
    </dgm:pt>
    <dgm:pt modelId="{E7D9D0BD-674A-47DB-8E58-7F904C7D5D35}" type="pres">
      <dgm:prSet presAssocID="{77AACB1C-6EDF-41B7-9089-24F315B8A8DB}" presName="sibTrans" presStyleLbl="sibTrans2D1" presStyleIdx="2" presStyleCnt="4"/>
      <dgm:spPr/>
    </dgm:pt>
    <dgm:pt modelId="{7EF63BF9-2B1D-4D91-A9A4-D55368575E0C}" type="pres">
      <dgm:prSet presAssocID="{77AACB1C-6EDF-41B7-9089-24F315B8A8DB}" presName="connectorText" presStyleLbl="sibTrans2D1" presStyleIdx="2" presStyleCnt="4"/>
      <dgm:spPr/>
    </dgm:pt>
    <dgm:pt modelId="{B68D5907-D22F-4B34-98B6-0FBE45FF0DE1}" type="pres">
      <dgm:prSet presAssocID="{68D4D1D1-5F91-4184-AD51-DFE3BB8CD279}" presName="node" presStyleLbl="node1" presStyleIdx="3" presStyleCnt="5">
        <dgm:presLayoutVars>
          <dgm:bulletEnabled val="1"/>
        </dgm:presLayoutVars>
      </dgm:prSet>
      <dgm:spPr/>
    </dgm:pt>
    <dgm:pt modelId="{D2F0FEEA-41FE-4977-96B8-325DDC604B7A}" type="pres">
      <dgm:prSet presAssocID="{417369D1-0BC6-4F23-8D42-9047F4EB9F0E}" presName="sibTrans" presStyleLbl="sibTrans2D1" presStyleIdx="3" presStyleCnt="4"/>
      <dgm:spPr/>
    </dgm:pt>
    <dgm:pt modelId="{895E7552-A20D-45DB-A499-F8BEDFFDD7DC}" type="pres">
      <dgm:prSet presAssocID="{417369D1-0BC6-4F23-8D42-9047F4EB9F0E}" presName="connectorText" presStyleLbl="sibTrans2D1" presStyleIdx="3" presStyleCnt="4"/>
      <dgm:spPr/>
    </dgm:pt>
    <dgm:pt modelId="{4962AE25-9B14-4612-B57E-2231548E0654}" type="pres">
      <dgm:prSet presAssocID="{53F2DA1D-9572-49F2-8EE3-75E99A1498E6}" presName="node" presStyleLbl="node1" presStyleIdx="4" presStyleCnt="5">
        <dgm:presLayoutVars>
          <dgm:bulletEnabled val="1"/>
        </dgm:presLayoutVars>
      </dgm:prSet>
      <dgm:spPr/>
    </dgm:pt>
  </dgm:ptLst>
  <dgm:cxnLst>
    <dgm:cxn modelId="{6677BF01-CA9C-406F-8896-B1EF011CF5BA}" type="presOf" srcId="{6E7D5931-A557-4B39-947E-77A343D8A8B8}" destId="{A3E92267-A129-4507-9CAC-181EDE5F7129}" srcOrd="0" destOrd="0" presId="urn:microsoft.com/office/officeart/2005/8/layout/process5"/>
    <dgm:cxn modelId="{0C4E9713-7E98-4FFC-9682-B63505D0392A}" srcId="{55FF54D0-010E-4C1F-B493-870F34891201}" destId="{68D4D1D1-5F91-4184-AD51-DFE3BB8CD279}" srcOrd="3" destOrd="0" parTransId="{FCD55EBE-866E-4B9D-B175-53C461339900}" sibTransId="{417369D1-0BC6-4F23-8D42-9047F4EB9F0E}"/>
    <dgm:cxn modelId="{8C0B502D-4EEE-4E62-AA31-92F7B9DC6EA4}" type="presOf" srcId="{2ED39A64-AAF9-49CC-80E6-0BB7A0328EDF}" destId="{398A7C17-793F-45A4-8DD7-50F8DA95656D}" srcOrd="1" destOrd="0" presId="urn:microsoft.com/office/officeart/2005/8/layout/process5"/>
    <dgm:cxn modelId="{F628364A-FF74-4C19-8D03-9D6A658C59D3}" type="presOf" srcId="{417369D1-0BC6-4F23-8D42-9047F4EB9F0E}" destId="{D2F0FEEA-41FE-4977-96B8-325DDC604B7A}" srcOrd="0" destOrd="0" presId="urn:microsoft.com/office/officeart/2005/8/layout/process5"/>
    <dgm:cxn modelId="{D2186350-D168-486B-9EAC-E9AB79C46120}" type="presOf" srcId="{68D4D1D1-5F91-4184-AD51-DFE3BB8CD279}" destId="{B68D5907-D22F-4B34-98B6-0FBE45FF0DE1}" srcOrd="0" destOrd="0" presId="urn:microsoft.com/office/officeart/2005/8/layout/process5"/>
    <dgm:cxn modelId="{31721696-417D-43D7-8C55-5F89A4C94289}" type="presOf" srcId="{7470CA4E-0684-4FFF-872D-AE7DADC0D18F}" destId="{AE8A93E0-74E5-44B2-8297-51424C049191}" srcOrd="1" destOrd="0" presId="urn:microsoft.com/office/officeart/2005/8/layout/process5"/>
    <dgm:cxn modelId="{A0D1D099-DE03-498E-A02D-0E9F3FDECC93}" type="presOf" srcId="{53F2DA1D-9572-49F2-8EE3-75E99A1498E6}" destId="{4962AE25-9B14-4612-B57E-2231548E0654}" srcOrd="0" destOrd="0" presId="urn:microsoft.com/office/officeart/2005/8/layout/process5"/>
    <dgm:cxn modelId="{3AA739A1-14C2-41BF-8D3B-DE85A0167E3D}" type="presOf" srcId="{77AACB1C-6EDF-41B7-9089-24F315B8A8DB}" destId="{E7D9D0BD-674A-47DB-8E58-7F904C7D5D35}" srcOrd="0" destOrd="0" presId="urn:microsoft.com/office/officeart/2005/8/layout/process5"/>
    <dgm:cxn modelId="{BD22F3A7-674D-4B38-9274-4495C54281B7}" type="presOf" srcId="{7470CA4E-0684-4FFF-872D-AE7DADC0D18F}" destId="{53D19D2B-6494-4735-94EB-1175836D7919}" srcOrd="0" destOrd="0" presId="urn:microsoft.com/office/officeart/2005/8/layout/process5"/>
    <dgm:cxn modelId="{71D97BA8-8274-4B84-AC80-8F57032231E2}" type="presOf" srcId="{77AACB1C-6EDF-41B7-9089-24F315B8A8DB}" destId="{7EF63BF9-2B1D-4D91-A9A4-D55368575E0C}" srcOrd="1" destOrd="0" presId="urn:microsoft.com/office/officeart/2005/8/layout/process5"/>
    <dgm:cxn modelId="{30423BAF-359A-40DC-9635-8742EC2AEB5E}" type="presOf" srcId="{E17D2E93-8B7A-46AE-B783-F56DCC8DEF6B}" destId="{A677BC95-B288-4ABF-8B66-EA9D59557251}" srcOrd="0" destOrd="0" presId="urn:microsoft.com/office/officeart/2005/8/layout/process5"/>
    <dgm:cxn modelId="{C83A1BC0-38E2-4473-9B4C-28A93874A6E5}" type="presOf" srcId="{2ED39A64-AAF9-49CC-80E6-0BB7A0328EDF}" destId="{BD0C33FF-11C6-48D1-8FB5-BF343AE1FF9C}" srcOrd="0" destOrd="0" presId="urn:microsoft.com/office/officeart/2005/8/layout/process5"/>
    <dgm:cxn modelId="{E19159C0-FC62-4B82-943D-52F996085CAA}" srcId="{55FF54D0-010E-4C1F-B493-870F34891201}" destId="{53F2DA1D-9572-49F2-8EE3-75E99A1498E6}" srcOrd="4" destOrd="0" parTransId="{48B6BB52-32FC-48B8-AA0B-E7E7486D3249}" sibTransId="{95CFF9B8-8CE5-4FA2-8E31-DFA2810859DC}"/>
    <dgm:cxn modelId="{5AE886C9-D580-47A1-ABA1-E04D0859883B}" srcId="{55FF54D0-010E-4C1F-B493-870F34891201}" destId="{6E7D5931-A557-4B39-947E-77A343D8A8B8}" srcOrd="1" destOrd="0" parTransId="{7221ABB4-859B-4E3F-925B-D3A9FC649A29}" sibTransId="{7470CA4E-0684-4FFF-872D-AE7DADC0D18F}"/>
    <dgm:cxn modelId="{E65742CA-9BED-4DFE-81FE-F6D11BE03582}" type="presOf" srcId="{417369D1-0BC6-4F23-8D42-9047F4EB9F0E}" destId="{895E7552-A20D-45DB-A499-F8BEDFFDD7DC}" srcOrd="1" destOrd="0" presId="urn:microsoft.com/office/officeart/2005/8/layout/process5"/>
    <dgm:cxn modelId="{38F6BFD0-1E8D-4036-BCD6-6894D38281FF}" srcId="{55FF54D0-010E-4C1F-B493-870F34891201}" destId="{105BEC03-37D5-48F2-BA73-6619E60B5AC4}" srcOrd="2" destOrd="0" parTransId="{CED33A85-5FBE-4DF1-A4BE-EA19F760243A}" sibTransId="{77AACB1C-6EDF-41B7-9089-24F315B8A8DB}"/>
    <dgm:cxn modelId="{4826F2F7-C0BE-4C74-B229-44EB1FE8BBCE}" type="presOf" srcId="{105BEC03-37D5-48F2-BA73-6619E60B5AC4}" destId="{2A035662-A2E7-4876-92CB-09934C1D9DC8}" srcOrd="0" destOrd="0" presId="urn:microsoft.com/office/officeart/2005/8/layout/process5"/>
    <dgm:cxn modelId="{1059E3F8-E269-4F3F-B0F5-F4DDCF6E971E}" srcId="{55FF54D0-010E-4C1F-B493-870F34891201}" destId="{E17D2E93-8B7A-46AE-B783-F56DCC8DEF6B}" srcOrd="0" destOrd="0" parTransId="{5D453D94-F1F7-499D-B348-9BF6F42878A8}" sibTransId="{2ED39A64-AAF9-49CC-80E6-0BB7A0328EDF}"/>
    <dgm:cxn modelId="{82C0C8FE-DF3C-41CF-8291-86F7377CB4D9}" type="presOf" srcId="{55FF54D0-010E-4C1F-B493-870F34891201}" destId="{DCD8DD65-3310-4A58-AC81-2F7DDCF9DC94}" srcOrd="0" destOrd="0" presId="urn:microsoft.com/office/officeart/2005/8/layout/process5"/>
    <dgm:cxn modelId="{0DC41BBB-E664-4469-9069-BDB5AD8FFFB7}" type="presParOf" srcId="{DCD8DD65-3310-4A58-AC81-2F7DDCF9DC94}" destId="{A677BC95-B288-4ABF-8B66-EA9D59557251}" srcOrd="0" destOrd="0" presId="urn:microsoft.com/office/officeart/2005/8/layout/process5"/>
    <dgm:cxn modelId="{787CED37-6D58-4AE2-8D65-6025DD72687A}" type="presParOf" srcId="{DCD8DD65-3310-4A58-AC81-2F7DDCF9DC94}" destId="{BD0C33FF-11C6-48D1-8FB5-BF343AE1FF9C}" srcOrd="1" destOrd="0" presId="urn:microsoft.com/office/officeart/2005/8/layout/process5"/>
    <dgm:cxn modelId="{AE64EB71-F122-4491-878B-E72AE0FC1D96}" type="presParOf" srcId="{BD0C33FF-11C6-48D1-8FB5-BF343AE1FF9C}" destId="{398A7C17-793F-45A4-8DD7-50F8DA95656D}" srcOrd="0" destOrd="0" presId="urn:microsoft.com/office/officeart/2005/8/layout/process5"/>
    <dgm:cxn modelId="{CBB6BE71-B9F6-4544-AE31-34607CAC005C}" type="presParOf" srcId="{DCD8DD65-3310-4A58-AC81-2F7DDCF9DC94}" destId="{A3E92267-A129-4507-9CAC-181EDE5F7129}" srcOrd="2" destOrd="0" presId="urn:microsoft.com/office/officeart/2005/8/layout/process5"/>
    <dgm:cxn modelId="{72BA563C-3B8B-4DFD-991E-D35B37471502}" type="presParOf" srcId="{DCD8DD65-3310-4A58-AC81-2F7DDCF9DC94}" destId="{53D19D2B-6494-4735-94EB-1175836D7919}" srcOrd="3" destOrd="0" presId="urn:microsoft.com/office/officeart/2005/8/layout/process5"/>
    <dgm:cxn modelId="{565DF7B1-14C0-4ECD-B677-029693FD975D}" type="presParOf" srcId="{53D19D2B-6494-4735-94EB-1175836D7919}" destId="{AE8A93E0-74E5-44B2-8297-51424C049191}" srcOrd="0" destOrd="0" presId="urn:microsoft.com/office/officeart/2005/8/layout/process5"/>
    <dgm:cxn modelId="{9B38A9E0-C7E8-4E3D-96BE-BB9573746ED2}" type="presParOf" srcId="{DCD8DD65-3310-4A58-AC81-2F7DDCF9DC94}" destId="{2A035662-A2E7-4876-92CB-09934C1D9DC8}" srcOrd="4" destOrd="0" presId="urn:microsoft.com/office/officeart/2005/8/layout/process5"/>
    <dgm:cxn modelId="{9E0E103E-381A-43F8-89A3-2C53990AAC07}" type="presParOf" srcId="{DCD8DD65-3310-4A58-AC81-2F7DDCF9DC94}" destId="{E7D9D0BD-674A-47DB-8E58-7F904C7D5D35}" srcOrd="5" destOrd="0" presId="urn:microsoft.com/office/officeart/2005/8/layout/process5"/>
    <dgm:cxn modelId="{55208D34-5AE2-4D2C-95D3-F160BFC2C679}" type="presParOf" srcId="{E7D9D0BD-674A-47DB-8E58-7F904C7D5D35}" destId="{7EF63BF9-2B1D-4D91-A9A4-D55368575E0C}" srcOrd="0" destOrd="0" presId="urn:microsoft.com/office/officeart/2005/8/layout/process5"/>
    <dgm:cxn modelId="{A0E2BE3A-D39B-44F3-A625-925BBC6A0E37}" type="presParOf" srcId="{DCD8DD65-3310-4A58-AC81-2F7DDCF9DC94}" destId="{B68D5907-D22F-4B34-98B6-0FBE45FF0DE1}" srcOrd="6" destOrd="0" presId="urn:microsoft.com/office/officeart/2005/8/layout/process5"/>
    <dgm:cxn modelId="{46549C6A-3099-46F1-B981-EBA9D2942881}" type="presParOf" srcId="{DCD8DD65-3310-4A58-AC81-2F7DDCF9DC94}" destId="{D2F0FEEA-41FE-4977-96B8-325DDC604B7A}" srcOrd="7" destOrd="0" presId="urn:microsoft.com/office/officeart/2005/8/layout/process5"/>
    <dgm:cxn modelId="{A75F0D15-1FAE-4B26-B1BF-08FF7E40CA1F}" type="presParOf" srcId="{D2F0FEEA-41FE-4977-96B8-325DDC604B7A}" destId="{895E7552-A20D-45DB-A499-F8BEDFFDD7DC}" srcOrd="0" destOrd="0" presId="urn:microsoft.com/office/officeart/2005/8/layout/process5"/>
    <dgm:cxn modelId="{839B6A8F-2455-423A-BFF9-475D347B07D4}" type="presParOf" srcId="{DCD8DD65-3310-4A58-AC81-2F7DDCF9DC94}" destId="{4962AE25-9B14-4612-B57E-2231548E0654}" srcOrd="8"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2AA20-C866-4D0C-B0B5-DBD9AEDB5C7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678D31A-CA9F-4610-82E2-8CFB74A8063E}">
      <dgm:prSet phldrT="[Text]" phldr="0"/>
      <dgm:spPr/>
      <dgm:t>
        <a:bodyPr/>
        <a:lstStyle/>
        <a:p>
          <a:pPr rtl="0"/>
          <a:r>
            <a:rPr lang="en-US" dirty="0">
              <a:latin typeface="Calibri Light" panose="020F0302020204030204"/>
            </a:rPr>
            <a:t>GET request – Space X API</a:t>
          </a:r>
          <a:endParaRPr lang="en-US" dirty="0"/>
        </a:p>
      </dgm:t>
    </dgm:pt>
    <dgm:pt modelId="{74D46919-DC7B-4979-928E-A1B462D82E2D}" type="parTrans" cxnId="{818621B0-4659-4556-A4B2-13A84DB445DA}">
      <dgm:prSet/>
      <dgm:spPr/>
      <dgm:t>
        <a:bodyPr/>
        <a:lstStyle/>
        <a:p>
          <a:endParaRPr lang="en-US"/>
        </a:p>
      </dgm:t>
    </dgm:pt>
    <dgm:pt modelId="{F7C3C8CA-7703-4031-A65B-B7A8C5832A26}" type="sibTrans" cxnId="{818621B0-4659-4556-A4B2-13A84DB445DA}">
      <dgm:prSet/>
      <dgm:spPr/>
      <dgm:t>
        <a:bodyPr/>
        <a:lstStyle/>
        <a:p>
          <a:endParaRPr lang="en-US"/>
        </a:p>
      </dgm:t>
    </dgm:pt>
    <dgm:pt modelId="{AE188ED7-DD2E-4CCE-8F51-EE069FA40841}">
      <dgm:prSet phldrT="[Text]" phldr="0"/>
      <dgm:spPr/>
      <dgm:t>
        <a:bodyPr/>
        <a:lstStyle/>
        <a:p>
          <a:pPr rtl="0"/>
          <a:r>
            <a:rPr lang="en-US" dirty="0">
              <a:latin typeface="Calibri Light" panose="020F0302020204030204"/>
            </a:rPr>
            <a:t>Receive JSON</a:t>
          </a:r>
          <a:endParaRPr lang="en-US" dirty="0"/>
        </a:p>
      </dgm:t>
    </dgm:pt>
    <dgm:pt modelId="{2730BC01-CCAF-45C1-BCF9-82073C48C9E7}" type="parTrans" cxnId="{A8005106-AC77-40C5-9F04-61B61FA1CB5E}">
      <dgm:prSet/>
      <dgm:spPr/>
      <dgm:t>
        <a:bodyPr/>
        <a:lstStyle/>
        <a:p>
          <a:endParaRPr lang="en-US"/>
        </a:p>
      </dgm:t>
    </dgm:pt>
    <dgm:pt modelId="{AA3C1690-4983-4867-97A7-D379DCBE08D2}" type="sibTrans" cxnId="{A8005106-AC77-40C5-9F04-61B61FA1CB5E}">
      <dgm:prSet/>
      <dgm:spPr/>
      <dgm:t>
        <a:bodyPr/>
        <a:lstStyle/>
        <a:p>
          <a:endParaRPr lang="en-US"/>
        </a:p>
      </dgm:t>
    </dgm:pt>
    <dgm:pt modelId="{5C0C7D15-3EFD-4E43-939C-516035BDD51A}">
      <dgm:prSet phldrT="[Text]" phldr="0"/>
      <dgm:spPr/>
      <dgm:t>
        <a:bodyPr/>
        <a:lstStyle/>
        <a:p>
          <a:pPr rtl="0"/>
          <a:r>
            <a:rPr lang="en-US" dirty="0">
              <a:latin typeface="Calibri Light" panose="020F0302020204030204"/>
            </a:rPr>
            <a:t>Convert JSON – </a:t>
          </a:r>
          <a:r>
            <a:rPr lang="en-US" dirty="0" err="1">
              <a:latin typeface="Calibri Light" panose="020F0302020204030204"/>
            </a:rPr>
            <a:t>DataFrame</a:t>
          </a:r>
          <a:endParaRPr lang="en-US" dirty="0" err="1"/>
        </a:p>
      </dgm:t>
    </dgm:pt>
    <dgm:pt modelId="{E72EE318-289D-4F3C-A173-2CB1CE655FD6}" type="parTrans" cxnId="{18C556C4-D99D-45CB-90F8-92A88CEF35ED}">
      <dgm:prSet/>
      <dgm:spPr/>
      <dgm:t>
        <a:bodyPr/>
        <a:lstStyle/>
        <a:p>
          <a:endParaRPr lang="en-US"/>
        </a:p>
      </dgm:t>
    </dgm:pt>
    <dgm:pt modelId="{63F7E662-C144-4706-B010-D302E601E39A}" type="sibTrans" cxnId="{18C556C4-D99D-45CB-90F8-92A88CEF35ED}">
      <dgm:prSet/>
      <dgm:spPr/>
      <dgm:t>
        <a:bodyPr/>
        <a:lstStyle/>
        <a:p>
          <a:endParaRPr lang="en-US"/>
        </a:p>
      </dgm:t>
    </dgm:pt>
    <dgm:pt modelId="{3DB4084E-7D93-4247-995F-F04B7A6CCB94}">
      <dgm:prSet phldrT="[Text]" phldr="0"/>
      <dgm:spPr/>
      <dgm:t>
        <a:bodyPr/>
        <a:lstStyle/>
        <a:p>
          <a:pPr rtl="0"/>
          <a:r>
            <a:rPr lang="en-US" dirty="0">
              <a:latin typeface="Calibri Light" panose="020F0302020204030204"/>
            </a:rPr>
            <a:t>Clean/wrangle data</a:t>
          </a:r>
          <a:endParaRPr lang="en-US" dirty="0"/>
        </a:p>
      </dgm:t>
    </dgm:pt>
    <dgm:pt modelId="{342BA567-E25E-4A56-B289-F799EBD7F5BF}" type="parTrans" cxnId="{8F0A8DC6-CBCF-421B-8C31-C119F19BD76A}">
      <dgm:prSet/>
      <dgm:spPr/>
      <dgm:t>
        <a:bodyPr/>
        <a:lstStyle/>
        <a:p>
          <a:endParaRPr lang="en-US"/>
        </a:p>
      </dgm:t>
    </dgm:pt>
    <dgm:pt modelId="{F8A93A5A-6B93-4E0E-85F2-4A00BF8F72CE}" type="sibTrans" cxnId="{8F0A8DC6-CBCF-421B-8C31-C119F19BD76A}">
      <dgm:prSet/>
      <dgm:spPr/>
      <dgm:t>
        <a:bodyPr/>
        <a:lstStyle/>
        <a:p>
          <a:endParaRPr lang="en-US"/>
        </a:p>
      </dgm:t>
    </dgm:pt>
    <dgm:pt modelId="{761865AB-8107-4422-A7D5-B66B89C73319}">
      <dgm:prSet phldrT="[Text]" phldr="0"/>
      <dgm:spPr/>
      <dgm:t>
        <a:bodyPr/>
        <a:lstStyle/>
        <a:p>
          <a:pPr rtl="0"/>
          <a:r>
            <a:rPr lang="en-US" dirty="0">
              <a:latin typeface="Calibri Light" panose="020F0302020204030204"/>
            </a:rPr>
            <a:t>Save data for analysis</a:t>
          </a:r>
          <a:endParaRPr lang="en-US" dirty="0"/>
        </a:p>
      </dgm:t>
    </dgm:pt>
    <dgm:pt modelId="{7DAB3B44-D9FD-4AD8-BCF3-8F638E36287B}" type="parTrans" cxnId="{9B1CBB8F-159B-402C-8F58-1FCADC0E2BF0}">
      <dgm:prSet/>
      <dgm:spPr/>
      <dgm:t>
        <a:bodyPr/>
        <a:lstStyle/>
        <a:p>
          <a:endParaRPr lang="en-US"/>
        </a:p>
      </dgm:t>
    </dgm:pt>
    <dgm:pt modelId="{EDDF4CD3-1480-4355-A00D-D80A40F69FF3}" type="sibTrans" cxnId="{9B1CBB8F-159B-402C-8F58-1FCADC0E2BF0}">
      <dgm:prSet/>
      <dgm:spPr/>
      <dgm:t>
        <a:bodyPr/>
        <a:lstStyle/>
        <a:p>
          <a:endParaRPr lang="en-US"/>
        </a:p>
      </dgm:t>
    </dgm:pt>
    <dgm:pt modelId="{F884274E-1C13-45AA-92D0-C70FBFC3D16E}" type="pres">
      <dgm:prSet presAssocID="{3AC2AA20-C866-4D0C-B0B5-DBD9AEDB5C7F}" presName="diagram" presStyleCnt="0">
        <dgm:presLayoutVars>
          <dgm:dir/>
          <dgm:resizeHandles val="exact"/>
        </dgm:presLayoutVars>
      </dgm:prSet>
      <dgm:spPr/>
    </dgm:pt>
    <dgm:pt modelId="{862C99A5-4F7E-496B-B987-0CC77489C03E}" type="pres">
      <dgm:prSet presAssocID="{2678D31A-CA9F-4610-82E2-8CFB74A8063E}" presName="node" presStyleLbl="node1" presStyleIdx="0" presStyleCnt="5">
        <dgm:presLayoutVars>
          <dgm:bulletEnabled val="1"/>
        </dgm:presLayoutVars>
      </dgm:prSet>
      <dgm:spPr/>
    </dgm:pt>
    <dgm:pt modelId="{53CB64CE-E69D-47D8-95FB-E5065A87264D}" type="pres">
      <dgm:prSet presAssocID="{F7C3C8CA-7703-4031-A65B-B7A8C5832A26}" presName="sibTrans" presStyleLbl="sibTrans2D1" presStyleIdx="0" presStyleCnt="4"/>
      <dgm:spPr/>
    </dgm:pt>
    <dgm:pt modelId="{C9DD4804-8E5E-4FFB-949F-E9D4482BA268}" type="pres">
      <dgm:prSet presAssocID="{F7C3C8CA-7703-4031-A65B-B7A8C5832A26}" presName="connectorText" presStyleLbl="sibTrans2D1" presStyleIdx="0" presStyleCnt="4"/>
      <dgm:spPr/>
    </dgm:pt>
    <dgm:pt modelId="{744F3CA4-619D-4CB2-B88B-DF6E640A9E7F}" type="pres">
      <dgm:prSet presAssocID="{AE188ED7-DD2E-4CCE-8F51-EE069FA40841}" presName="node" presStyleLbl="node1" presStyleIdx="1" presStyleCnt="5">
        <dgm:presLayoutVars>
          <dgm:bulletEnabled val="1"/>
        </dgm:presLayoutVars>
      </dgm:prSet>
      <dgm:spPr/>
    </dgm:pt>
    <dgm:pt modelId="{CC2F86B6-E865-4E1E-965D-1A2AFCEAAB7B}" type="pres">
      <dgm:prSet presAssocID="{AA3C1690-4983-4867-97A7-D379DCBE08D2}" presName="sibTrans" presStyleLbl="sibTrans2D1" presStyleIdx="1" presStyleCnt="4"/>
      <dgm:spPr/>
    </dgm:pt>
    <dgm:pt modelId="{803930F7-1F17-4742-968D-B4F58D9AE2F4}" type="pres">
      <dgm:prSet presAssocID="{AA3C1690-4983-4867-97A7-D379DCBE08D2}" presName="connectorText" presStyleLbl="sibTrans2D1" presStyleIdx="1" presStyleCnt="4"/>
      <dgm:spPr/>
    </dgm:pt>
    <dgm:pt modelId="{73F01CB6-A913-412C-B607-1891EC040A5D}" type="pres">
      <dgm:prSet presAssocID="{5C0C7D15-3EFD-4E43-939C-516035BDD51A}" presName="node" presStyleLbl="node1" presStyleIdx="2" presStyleCnt="5">
        <dgm:presLayoutVars>
          <dgm:bulletEnabled val="1"/>
        </dgm:presLayoutVars>
      </dgm:prSet>
      <dgm:spPr/>
    </dgm:pt>
    <dgm:pt modelId="{15508B78-3903-4F36-8D54-5D3E72CE1168}" type="pres">
      <dgm:prSet presAssocID="{63F7E662-C144-4706-B010-D302E601E39A}" presName="sibTrans" presStyleLbl="sibTrans2D1" presStyleIdx="2" presStyleCnt="4"/>
      <dgm:spPr/>
    </dgm:pt>
    <dgm:pt modelId="{B85E5D06-BE2E-47AC-8D21-963A46214FB0}" type="pres">
      <dgm:prSet presAssocID="{63F7E662-C144-4706-B010-D302E601E39A}" presName="connectorText" presStyleLbl="sibTrans2D1" presStyleIdx="2" presStyleCnt="4"/>
      <dgm:spPr/>
    </dgm:pt>
    <dgm:pt modelId="{28321557-8337-4E54-96E2-00FE3E3CCA3F}" type="pres">
      <dgm:prSet presAssocID="{3DB4084E-7D93-4247-995F-F04B7A6CCB94}" presName="node" presStyleLbl="node1" presStyleIdx="3" presStyleCnt="5">
        <dgm:presLayoutVars>
          <dgm:bulletEnabled val="1"/>
        </dgm:presLayoutVars>
      </dgm:prSet>
      <dgm:spPr/>
    </dgm:pt>
    <dgm:pt modelId="{2355652F-8CFC-4816-89AE-6DE748835623}" type="pres">
      <dgm:prSet presAssocID="{F8A93A5A-6B93-4E0E-85F2-4A00BF8F72CE}" presName="sibTrans" presStyleLbl="sibTrans2D1" presStyleIdx="3" presStyleCnt="4"/>
      <dgm:spPr/>
    </dgm:pt>
    <dgm:pt modelId="{FB348751-5679-423F-B6E3-45BEC8E5E3C9}" type="pres">
      <dgm:prSet presAssocID="{F8A93A5A-6B93-4E0E-85F2-4A00BF8F72CE}" presName="connectorText" presStyleLbl="sibTrans2D1" presStyleIdx="3" presStyleCnt="4"/>
      <dgm:spPr/>
    </dgm:pt>
    <dgm:pt modelId="{702E2440-A5C3-43D6-A6A3-3CDBA186CCB1}" type="pres">
      <dgm:prSet presAssocID="{761865AB-8107-4422-A7D5-B66B89C73319}" presName="node" presStyleLbl="node1" presStyleIdx="4" presStyleCnt="5">
        <dgm:presLayoutVars>
          <dgm:bulletEnabled val="1"/>
        </dgm:presLayoutVars>
      </dgm:prSet>
      <dgm:spPr/>
    </dgm:pt>
  </dgm:ptLst>
  <dgm:cxnLst>
    <dgm:cxn modelId="{A8005106-AC77-40C5-9F04-61B61FA1CB5E}" srcId="{3AC2AA20-C866-4D0C-B0B5-DBD9AEDB5C7F}" destId="{AE188ED7-DD2E-4CCE-8F51-EE069FA40841}" srcOrd="1" destOrd="0" parTransId="{2730BC01-CCAF-45C1-BCF9-82073C48C9E7}" sibTransId="{AA3C1690-4983-4867-97A7-D379DCBE08D2}"/>
    <dgm:cxn modelId="{2C879B09-B15B-489E-9D1B-8929219C3A9F}" type="presOf" srcId="{F7C3C8CA-7703-4031-A65B-B7A8C5832A26}" destId="{C9DD4804-8E5E-4FFB-949F-E9D4482BA268}" srcOrd="1" destOrd="0" presId="urn:microsoft.com/office/officeart/2005/8/layout/process5"/>
    <dgm:cxn modelId="{8230ED27-24AA-4F98-9FC1-D763144035E2}" type="presOf" srcId="{3AC2AA20-C866-4D0C-B0B5-DBD9AEDB5C7F}" destId="{F884274E-1C13-45AA-92D0-C70FBFC3D16E}" srcOrd="0" destOrd="0" presId="urn:microsoft.com/office/officeart/2005/8/layout/process5"/>
    <dgm:cxn modelId="{30D84F42-549C-496A-8D46-F436D64F3F4C}" type="presOf" srcId="{63F7E662-C144-4706-B010-D302E601E39A}" destId="{15508B78-3903-4F36-8D54-5D3E72CE1168}" srcOrd="0" destOrd="0" presId="urn:microsoft.com/office/officeart/2005/8/layout/process5"/>
    <dgm:cxn modelId="{15EB3E64-F51B-4F40-9E63-B91A9A209656}" type="presOf" srcId="{AA3C1690-4983-4867-97A7-D379DCBE08D2}" destId="{CC2F86B6-E865-4E1E-965D-1A2AFCEAAB7B}" srcOrd="0" destOrd="0" presId="urn:microsoft.com/office/officeart/2005/8/layout/process5"/>
    <dgm:cxn modelId="{E4687166-0EAC-41C8-B687-9837C0D93D39}" type="presOf" srcId="{761865AB-8107-4422-A7D5-B66B89C73319}" destId="{702E2440-A5C3-43D6-A6A3-3CDBA186CCB1}" srcOrd="0" destOrd="0" presId="urn:microsoft.com/office/officeart/2005/8/layout/process5"/>
    <dgm:cxn modelId="{ABC0C886-4B15-48AA-A466-179BD683A47F}" type="presOf" srcId="{2678D31A-CA9F-4610-82E2-8CFB74A8063E}" destId="{862C99A5-4F7E-496B-B987-0CC77489C03E}" srcOrd="0" destOrd="0" presId="urn:microsoft.com/office/officeart/2005/8/layout/process5"/>
    <dgm:cxn modelId="{9B1CBB8F-159B-402C-8F58-1FCADC0E2BF0}" srcId="{3AC2AA20-C866-4D0C-B0B5-DBD9AEDB5C7F}" destId="{761865AB-8107-4422-A7D5-B66B89C73319}" srcOrd="4" destOrd="0" parTransId="{7DAB3B44-D9FD-4AD8-BCF3-8F638E36287B}" sibTransId="{EDDF4CD3-1480-4355-A00D-D80A40F69FF3}"/>
    <dgm:cxn modelId="{D0A4059B-E0A0-458D-9F48-2ABA14011D5B}" type="presOf" srcId="{AA3C1690-4983-4867-97A7-D379DCBE08D2}" destId="{803930F7-1F17-4742-968D-B4F58D9AE2F4}" srcOrd="1" destOrd="0" presId="urn:microsoft.com/office/officeart/2005/8/layout/process5"/>
    <dgm:cxn modelId="{9F5245A8-7BC6-4B87-81E6-BFC4AD748D31}" type="presOf" srcId="{F7C3C8CA-7703-4031-A65B-B7A8C5832A26}" destId="{53CB64CE-E69D-47D8-95FB-E5065A87264D}" srcOrd="0" destOrd="0" presId="urn:microsoft.com/office/officeart/2005/8/layout/process5"/>
    <dgm:cxn modelId="{754AF4AF-C802-49A5-ACD6-E29AEB5DA372}" type="presOf" srcId="{AE188ED7-DD2E-4CCE-8F51-EE069FA40841}" destId="{744F3CA4-619D-4CB2-B88B-DF6E640A9E7F}" srcOrd="0" destOrd="0" presId="urn:microsoft.com/office/officeart/2005/8/layout/process5"/>
    <dgm:cxn modelId="{818621B0-4659-4556-A4B2-13A84DB445DA}" srcId="{3AC2AA20-C866-4D0C-B0B5-DBD9AEDB5C7F}" destId="{2678D31A-CA9F-4610-82E2-8CFB74A8063E}" srcOrd="0" destOrd="0" parTransId="{74D46919-DC7B-4979-928E-A1B462D82E2D}" sibTransId="{F7C3C8CA-7703-4031-A65B-B7A8C5832A26}"/>
    <dgm:cxn modelId="{4A2DF0B7-7967-4332-8C87-94CB8D992E1A}" type="presOf" srcId="{5C0C7D15-3EFD-4E43-939C-516035BDD51A}" destId="{73F01CB6-A913-412C-B607-1891EC040A5D}" srcOrd="0" destOrd="0" presId="urn:microsoft.com/office/officeart/2005/8/layout/process5"/>
    <dgm:cxn modelId="{AD1C5EBB-E22D-4899-B53F-459667953819}" type="presOf" srcId="{F8A93A5A-6B93-4E0E-85F2-4A00BF8F72CE}" destId="{2355652F-8CFC-4816-89AE-6DE748835623}" srcOrd="0" destOrd="0" presId="urn:microsoft.com/office/officeart/2005/8/layout/process5"/>
    <dgm:cxn modelId="{A0078CC3-23EE-4BC2-89BB-D0AA66CD03CB}" type="presOf" srcId="{63F7E662-C144-4706-B010-D302E601E39A}" destId="{B85E5D06-BE2E-47AC-8D21-963A46214FB0}" srcOrd="1" destOrd="0" presId="urn:microsoft.com/office/officeart/2005/8/layout/process5"/>
    <dgm:cxn modelId="{18C556C4-D99D-45CB-90F8-92A88CEF35ED}" srcId="{3AC2AA20-C866-4D0C-B0B5-DBD9AEDB5C7F}" destId="{5C0C7D15-3EFD-4E43-939C-516035BDD51A}" srcOrd="2" destOrd="0" parTransId="{E72EE318-289D-4F3C-A173-2CB1CE655FD6}" sibTransId="{63F7E662-C144-4706-B010-D302E601E39A}"/>
    <dgm:cxn modelId="{8F0A8DC6-CBCF-421B-8C31-C119F19BD76A}" srcId="{3AC2AA20-C866-4D0C-B0B5-DBD9AEDB5C7F}" destId="{3DB4084E-7D93-4247-995F-F04B7A6CCB94}" srcOrd="3" destOrd="0" parTransId="{342BA567-E25E-4A56-B289-F799EBD7F5BF}" sibTransId="{F8A93A5A-6B93-4E0E-85F2-4A00BF8F72CE}"/>
    <dgm:cxn modelId="{100382CE-98EE-4299-8FC8-F693E03C462C}" type="presOf" srcId="{F8A93A5A-6B93-4E0E-85F2-4A00BF8F72CE}" destId="{FB348751-5679-423F-B6E3-45BEC8E5E3C9}" srcOrd="1" destOrd="0" presId="urn:microsoft.com/office/officeart/2005/8/layout/process5"/>
    <dgm:cxn modelId="{044EDCCF-8DAA-48CB-9A51-F0E7CE18E89F}" type="presOf" srcId="{3DB4084E-7D93-4247-995F-F04B7A6CCB94}" destId="{28321557-8337-4E54-96E2-00FE3E3CCA3F}" srcOrd="0" destOrd="0" presId="urn:microsoft.com/office/officeart/2005/8/layout/process5"/>
    <dgm:cxn modelId="{5D23ED6E-00BF-48EE-8EB7-560CA76A8492}" type="presParOf" srcId="{F884274E-1C13-45AA-92D0-C70FBFC3D16E}" destId="{862C99A5-4F7E-496B-B987-0CC77489C03E}" srcOrd="0" destOrd="0" presId="urn:microsoft.com/office/officeart/2005/8/layout/process5"/>
    <dgm:cxn modelId="{8E5E2832-6170-4009-B24C-81AC0C21E441}" type="presParOf" srcId="{F884274E-1C13-45AA-92D0-C70FBFC3D16E}" destId="{53CB64CE-E69D-47D8-95FB-E5065A87264D}" srcOrd="1" destOrd="0" presId="urn:microsoft.com/office/officeart/2005/8/layout/process5"/>
    <dgm:cxn modelId="{CA63001C-BBD2-4C0F-A650-6E8703C8E586}" type="presParOf" srcId="{53CB64CE-E69D-47D8-95FB-E5065A87264D}" destId="{C9DD4804-8E5E-4FFB-949F-E9D4482BA268}" srcOrd="0" destOrd="0" presId="urn:microsoft.com/office/officeart/2005/8/layout/process5"/>
    <dgm:cxn modelId="{34F84C2B-6832-48BF-999F-7C79A287C811}" type="presParOf" srcId="{F884274E-1C13-45AA-92D0-C70FBFC3D16E}" destId="{744F3CA4-619D-4CB2-B88B-DF6E640A9E7F}" srcOrd="2" destOrd="0" presId="urn:microsoft.com/office/officeart/2005/8/layout/process5"/>
    <dgm:cxn modelId="{38427A49-BB3B-4807-BD40-DCEF45AECE3B}" type="presParOf" srcId="{F884274E-1C13-45AA-92D0-C70FBFC3D16E}" destId="{CC2F86B6-E865-4E1E-965D-1A2AFCEAAB7B}" srcOrd="3" destOrd="0" presId="urn:microsoft.com/office/officeart/2005/8/layout/process5"/>
    <dgm:cxn modelId="{9B5563C9-8A5B-4E84-A2E5-B67A0620FC1C}" type="presParOf" srcId="{CC2F86B6-E865-4E1E-965D-1A2AFCEAAB7B}" destId="{803930F7-1F17-4742-968D-B4F58D9AE2F4}" srcOrd="0" destOrd="0" presId="urn:microsoft.com/office/officeart/2005/8/layout/process5"/>
    <dgm:cxn modelId="{AA5D14D9-9D10-4D85-8F71-689E2025DD54}" type="presParOf" srcId="{F884274E-1C13-45AA-92D0-C70FBFC3D16E}" destId="{73F01CB6-A913-412C-B607-1891EC040A5D}" srcOrd="4" destOrd="0" presId="urn:microsoft.com/office/officeart/2005/8/layout/process5"/>
    <dgm:cxn modelId="{56864222-4584-405B-8972-D732871904D2}" type="presParOf" srcId="{F884274E-1C13-45AA-92D0-C70FBFC3D16E}" destId="{15508B78-3903-4F36-8D54-5D3E72CE1168}" srcOrd="5" destOrd="0" presId="urn:microsoft.com/office/officeart/2005/8/layout/process5"/>
    <dgm:cxn modelId="{1A0AE328-213E-4BD7-8BEF-1672F9479628}" type="presParOf" srcId="{15508B78-3903-4F36-8D54-5D3E72CE1168}" destId="{B85E5D06-BE2E-47AC-8D21-963A46214FB0}" srcOrd="0" destOrd="0" presId="urn:microsoft.com/office/officeart/2005/8/layout/process5"/>
    <dgm:cxn modelId="{41DBBFD9-C093-4DC5-A1DB-21E8A858EC74}" type="presParOf" srcId="{F884274E-1C13-45AA-92D0-C70FBFC3D16E}" destId="{28321557-8337-4E54-96E2-00FE3E3CCA3F}" srcOrd="6" destOrd="0" presId="urn:microsoft.com/office/officeart/2005/8/layout/process5"/>
    <dgm:cxn modelId="{79DC6139-4BCA-4E6D-993B-70491DD7409B}" type="presParOf" srcId="{F884274E-1C13-45AA-92D0-C70FBFC3D16E}" destId="{2355652F-8CFC-4816-89AE-6DE748835623}" srcOrd="7" destOrd="0" presId="urn:microsoft.com/office/officeart/2005/8/layout/process5"/>
    <dgm:cxn modelId="{D79EE41F-880E-49C7-881A-20E2DB44A9C1}" type="presParOf" srcId="{2355652F-8CFC-4816-89AE-6DE748835623}" destId="{FB348751-5679-423F-B6E3-45BEC8E5E3C9}" srcOrd="0" destOrd="0" presId="urn:microsoft.com/office/officeart/2005/8/layout/process5"/>
    <dgm:cxn modelId="{15955429-A49A-4458-9572-514528585820}" type="presParOf" srcId="{F884274E-1C13-45AA-92D0-C70FBFC3D16E}" destId="{702E2440-A5C3-43D6-A6A3-3CDBA186CCB1}"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EB1F63-17C1-4814-9E67-2A5F35D07C3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7674709-EF92-4278-88C2-8C561CE11228}">
      <dgm:prSet phldrT="[Text]" phldr="0"/>
      <dgm:spPr/>
      <dgm:t>
        <a:bodyPr/>
        <a:lstStyle/>
        <a:p>
          <a:r>
            <a:rPr lang="en-US" dirty="0">
              <a:latin typeface="Calibri Light" panose="020F0302020204030204"/>
            </a:rPr>
            <a:t>Start</a:t>
          </a:r>
          <a:endParaRPr lang="en-US" dirty="0"/>
        </a:p>
      </dgm:t>
    </dgm:pt>
    <dgm:pt modelId="{906EC036-31AD-49F0-971D-C90FFF68161D}" type="parTrans" cxnId="{B36FBFA6-4DA1-4C99-A5CA-89F95AAB98EC}">
      <dgm:prSet/>
      <dgm:spPr/>
      <dgm:t>
        <a:bodyPr/>
        <a:lstStyle/>
        <a:p>
          <a:endParaRPr lang="en-US"/>
        </a:p>
      </dgm:t>
    </dgm:pt>
    <dgm:pt modelId="{E1F9434E-35B2-439C-963C-0E92F2338475}" type="sibTrans" cxnId="{B36FBFA6-4DA1-4C99-A5CA-89F95AAB98EC}">
      <dgm:prSet/>
      <dgm:spPr/>
      <dgm:t>
        <a:bodyPr/>
        <a:lstStyle/>
        <a:p>
          <a:endParaRPr lang="en-US"/>
        </a:p>
      </dgm:t>
    </dgm:pt>
    <dgm:pt modelId="{324705EF-D129-40CC-87BE-68B13942F7B3}">
      <dgm:prSet phldrT="[Text]" phldr="0"/>
      <dgm:spPr/>
      <dgm:t>
        <a:bodyPr/>
        <a:lstStyle/>
        <a:p>
          <a:pPr rtl="0"/>
          <a:r>
            <a:rPr lang="en-US" dirty="0">
              <a:latin typeface="Calibri Light" panose="020F0302020204030204"/>
            </a:rPr>
            <a:t>Load Data</a:t>
          </a:r>
          <a:endParaRPr lang="en-US" dirty="0"/>
        </a:p>
      </dgm:t>
    </dgm:pt>
    <dgm:pt modelId="{13EA9911-4354-44F2-B080-D34491B03232}" type="parTrans" cxnId="{C743D127-2795-4504-9CD4-0C7289C2E545}">
      <dgm:prSet/>
      <dgm:spPr/>
      <dgm:t>
        <a:bodyPr/>
        <a:lstStyle/>
        <a:p>
          <a:endParaRPr lang="en-US"/>
        </a:p>
      </dgm:t>
    </dgm:pt>
    <dgm:pt modelId="{39DCBDDC-7045-4364-8647-A7186A0476A4}" type="sibTrans" cxnId="{C743D127-2795-4504-9CD4-0C7289C2E545}">
      <dgm:prSet/>
      <dgm:spPr/>
      <dgm:t>
        <a:bodyPr/>
        <a:lstStyle/>
        <a:p>
          <a:endParaRPr lang="en-US"/>
        </a:p>
      </dgm:t>
    </dgm:pt>
    <dgm:pt modelId="{8EE3E059-085E-4008-A7DC-F6441FB0C527}">
      <dgm:prSet phldrT="[Text]" phldr="0"/>
      <dgm:spPr/>
      <dgm:t>
        <a:bodyPr/>
        <a:lstStyle/>
        <a:p>
          <a:pPr rtl="0"/>
          <a:r>
            <a:rPr lang="en-US" dirty="0">
              <a:latin typeface="Calibri Light" panose="020F0302020204030204"/>
            </a:rPr>
            <a:t>Clean Missing Values</a:t>
          </a:r>
          <a:endParaRPr lang="en-US" dirty="0"/>
        </a:p>
      </dgm:t>
    </dgm:pt>
    <dgm:pt modelId="{BA070E61-1D68-41A7-BEEA-3260D6F55BC7}" type="parTrans" cxnId="{DB200FC0-3889-4A5A-A2EB-81ED404CC6AA}">
      <dgm:prSet/>
      <dgm:spPr/>
      <dgm:t>
        <a:bodyPr/>
        <a:lstStyle/>
        <a:p>
          <a:endParaRPr lang="en-US"/>
        </a:p>
      </dgm:t>
    </dgm:pt>
    <dgm:pt modelId="{50CFD22D-97A2-4FBE-BEDB-ACB532427F9E}" type="sibTrans" cxnId="{DB200FC0-3889-4A5A-A2EB-81ED404CC6AA}">
      <dgm:prSet/>
      <dgm:spPr/>
      <dgm:t>
        <a:bodyPr/>
        <a:lstStyle/>
        <a:p>
          <a:endParaRPr lang="en-US"/>
        </a:p>
      </dgm:t>
    </dgm:pt>
    <dgm:pt modelId="{33F2352D-C51D-45DA-91B5-17EB6223A215}">
      <dgm:prSet phldrT="[Text]" phldr="0"/>
      <dgm:spPr/>
      <dgm:t>
        <a:bodyPr/>
        <a:lstStyle/>
        <a:p>
          <a:pPr rtl="0"/>
          <a:r>
            <a:rPr lang="en-US" dirty="0">
              <a:latin typeface="Calibri Light" panose="020F0302020204030204"/>
            </a:rPr>
            <a:t>Filter Columns</a:t>
          </a:r>
          <a:endParaRPr lang="en-US" dirty="0"/>
        </a:p>
      </dgm:t>
    </dgm:pt>
    <dgm:pt modelId="{6D893D39-AC56-4231-BA79-2A2B83782983}" type="parTrans" cxnId="{078184E3-7021-495B-85D4-7A4070058BB7}">
      <dgm:prSet/>
      <dgm:spPr/>
      <dgm:t>
        <a:bodyPr/>
        <a:lstStyle/>
        <a:p>
          <a:endParaRPr lang="en-US"/>
        </a:p>
      </dgm:t>
    </dgm:pt>
    <dgm:pt modelId="{7E500C4F-14AF-40E9-975D-83B8F25D583A}" type="sibTrans" cxnId="{078184E3-7021-495B-85D4-7A4070058BB7}">
      <dgm:prSet/>
      <dgm:spPr/>
      <dgm:t>
        <a:bodyPr/>
        <a:lstStyle/>
        <a:p>
          <a:endParaRPr lang="en-US"/>
        </a:p>
      </dgm:t>
    </dgm:pt>
    <dgm:pt modelId="{76D7CA3C-EF80-4524-B164-22CE07D37CBD}">
      <dgm:prSet phldrT="[Text]" phldr="0"/>
      <dgm:spPr/>
      <dgm:t>
        <a:bodyPr/>
        <a:lstStyle/>
        <a:p>
          <a:pPr rtl="0"/>
          <a:r>
            <a:rPr lang="en-US" dirty="0">
              <a:latin typeface="Calibri Light" panose="020F0302020204030204"/>
            </a:rPr>
            <a:t>Export Clean Data</a:t>
          </a:r>
          <a:endParaRPr lang="en-US" dirty="0"/>
        </a:p>
      </dgm:t>
    </dgm:pt>
    <dgm:pt modelId="{AC976DB6-621C-4B3C-9BFD-B62262FD3A21}" type="parTrans" cxnId="{2BDCE18F-1F68-4FA3-B338-FBE0ABA9E7DC}">
      <dgm:prSet/>
      <dgm:spPr/>
      <dgm:t>
        <a:bodyPr/>
        <a:lstStyle/>
        <a:p>
          <a:endParaRPr lang="en-US"/>
        </a:p>
      </dgm:t>
    </dgm:pt>
    <dgm:pt modelId="{8B2BFFB4-AD75-4A6D-B3CB-95D402FDAD99}" type="sibTrans" cxnId="{2BDCE18F-1F68-4FA3-B338-FBE0ABA9E7DC}">
      <dgm:prSet/>
      <dgm:spPr/>
      <dgm:t>
        <a:bodyPr/>
        <a:lstStyle/>
        <a:p>
          <a:endParaRPr lang="en-US"/>
        </a:p>
      </dgm:t>
    </dgm:pt>
    <dgm:pt modelId="{C3D2D6F2-3082-4AAB-B6FD-D37DBEDA118A}">
      <dgm:prSet phldr="0"/>
      <dgm:spPr/>
      <dgm:t>
        <a:bodyPr/>
        <a:lstStyle/>
        <a:p>
          <a:pPr rtl="0"/>
          <a:r>
            <a:rPr lang="en-US" dirty="0">
              <a:latin typeface="Calibri Light" panose="020F0302020204030204"/>
            </a:rPr>
            <a:t>End</a:t>
          </a:r>
        </a:p>
      </dgm:t>
    </dgm:pt>
    <dgm:pt modelId="{22ACA7B0-7CDE-4CAD-B577-8F9993090158}" type="parTrans" cxnId="{8D48FC0B-4065-4D0F-BCC0-2F1470EEFBF0}">
      <dgm:prSet/>
      <dgm:spPr/>
    </dgm:pt>
    <dgm:pt modelId="{F9D09B92-6A89-40AB-9D85-61D49941E0C7}" type="sibTrans" cxnId="{8D48FC0B-4065-4D0F-BCC0-2F1470EEFBF0}">
      <dgm:prSet/>
      <dgm:spPr/>
    </dgm:pt>
    <dgm:pt modelId="{49C6B129-9923-45A8-ACCD-1994FF52E6B5}" type="pres">
      <dgm:prSet presAssocID="{59EB1F63-17C1-4814-9E67-2A5F35D07C38}" presName="diagram" presStyleCnt="0">
        <dgm:presLayoutVars>
          <dgm:dir/>
          <dgm:resizeHandles val="exact"/>
        </dgm:presLayoutVars>
      </dgm:prSet>
      <dgm:spPr/>
    </dgm:pt>
    <dgm:pt modelId="{9370C674-406B-4CE2-963F-E83B0BF65D9D}" type="pres">
      <dgm:prSet presAssocID="{07674709-EF92-4278-88C2-8C561CE11228}" presName="node" presStyleLbl="node1" presStyleIdx="0" presStyleCnt="6">
        <dgm:presLayoutVars>
          <dgm:bulletEnabled val="1"/>
        </dgm:presLayoutVars>
      </dgm:prSet>
      <dgm:spPr/>
    </dgm:pt>
    <dgm:pt modelId="{994173CE-8639-4822-A572-A5D1BB9F96C4}" type="pres">
      <dgm:prSet presAssocID="{E1F9434E-35B2-439C-963C-0E92F2338475}" presName="sibTrans" presStyleLbl="sibTrans2D1" presStyleIdx="0" presStyleCnt="5"/>
      <dgm:spPr/>
    </dgm:pt>
    <dgm:pt modelId="{EB1D6667-7E83-450B-A361-68BB328238BA}" type="pres">
      <dgm:prSet presAssocID="{E1F9434E-35B2-439C-963C-0E92F2338475}" presName="connectorText" presStyleLbl="sibTrans2D1" presStyleIdx="0" presStyleCnt="5"/>
      <dgm:spPr/>
    </dgm:pt>
    <dgm:pt modelId="{EF700F72-14AB-457E-A9A0-4DE07B746E05}" type="pres">
      <dgm:prSet presAssocID="{324705EF-D129-40CC-87BE-68B13942F7B3}" presName="node" presStyleLbl="node1" presStyleIdx="1" presStyleCnt="6">
        <dgm:presLayoutVars>
          <dgm:bulletEnabled val="1"/>
        </dgm:presLayoutVars>
      </dgm:prSet>
      <dgm:spPr/>
    </dgm:pt>
    <dgm:pt modelId="{7A9260A7-AA81-480A-AF07-243579FFE6CC}" type="pres">
      <dgm:prSet presAssocID="{39DCBDDC-7045-4364-8647-A7186A0476A4}" presName="sibTrans" presStyleLbl="sibTrans2D1" presStyleIdx="1" presStyleCnt="5"/>
      <dgm:spPr/>
    </dgm:pt>
    <dgm:pt modelId="{63BFDDE7-CCDF-473B-A24A-CAFA883C3671}" type="pres">
      <dgm:prSet presAssocID="{39DCBDDC-7045-4364-8647-A7186A0476A4}" presName="connectorText" presStyleLbl="sibTrans2D1" presStyleIdx="1" presStyleCnt="5"/>
      <dgm:spPr/>
    </dgm:pt>
    <dgm:pt modelId="{A2B5B26C-FD40-489F-971B-CEC63B06288F}" type="pres">
      <dgm:prSet presAssocID="{8EE3E059-085E-4008-A7DC-F6441FB0C527}" presName="node" presStyleLbl="node1" presStyleIdx="2" presStyleCnt="6">
        <dgm:presLayoutVars>
          <dgm:bulletEnabled val="1"/>
        </dgm:presLayoutVars>
      </dgm:prSet>
      <dgm:spPr/>
    </dgm:pt>
    <dgm:pt modelId="{F3C37319-73E5-4704-B239-CFA9C9E076A3}" type="pres">
      <dgm:prSet presAssocID="{50CFD22D-97A2-4FBE-BEDB-ACB532427F9E}" presName="sibTrans" presStyleLbl="sibTrans2D1" presStyleIdx="2" presStyleCnt="5"/>
      <dgm:spPr/>
    </dgm:pt>
    <dgm:pt modelId="{51333D9C-70B3-48C6-A09F-917C63C70592}" type="pres">
      <dgm:prSet presAssocID="{50CFD22D-97A2-4FBE-BEDB-ACB532427F9E}" presName="connectorText" presStyleLbl="sibTrans2D1" presStyleIdx="2" presStyleCnt="5"/>
      <dgm:spPr/>
    </dgm:pt>
    <dgm:pt modelId="{FA6F8B8C-CC14-4CB7-A1A4-12392C4180AE}" type="pres">
      <dgm:prSet presAssocID="{33F2352D-C51D-45DA-91B5-17EB6223A215}" presName="node" presStyleLbl="node1" presStyleIdx="3" presStyleCnt="6">
        <dgm:presLayoutVars>
          <dgm:bulletEnabled val="1"/>
        </dgm:presLayoutVars>
      </dgm:prSet>
      <dgm:spPr/>
    </dgm:pt>
    <dgm:pt modelId="{C136C222-806D-414C-88CF-7E25FFCBF7EA}" type="pres">
      <dgm:prSet presAssocID="{7E500C4F-14AF-40E9-975D-83B8F25D583A}" presName="sibTrans" presStyleLbl="sibTrans2D1" presStyleIdx="3" presStyleCnt="5"/>
      <dgm:spPr/>
    </dgm:pt>
    <dgm:pt modelId="{14F33571-92AC-4434-8972-9C46346B27B9}" type="pres">
      <dgm:prSet presAssocID="{7E500C4F-14AF-40E9-975D-83B8F25D583A}" presName="connectorText" presStyleLbl="sibTrans2D1" presStyleIdx="3" presStyleCnt="5"/>
      <dgm:spPr/>
    </dgm:pt>
    <dgm:pt modelId="{CAD49747-EA31-4B52-A7BD-E3C872BF4310}" type="pres">
      <dgm:prSet presAssocID="{76D7CA3C-EF80-4524-B164-22CE07D37CBD}" presName="node" presStyleLbl="node1" presStyleIdx="4" presStyleCnt="6">
        <dgm:presLayoutVars>
          <dgm:bulletEnabled val="1"/>
        </dgm:presLayoutVars>
      </dgm:prSet>
      <dgm:spPr/>
    </dgm:pt>
    <dgm:pt modelId="{1552DBBB-D1F3-4222-BFBD-39B15F37F193}" type="pres">
      <dgm:prSet presAssocID="{8B2BFFB4-AD75-4A6D-B3CB-95D402FDAD99}" presName="sibTrans" presStyleLbl="sibTrans2D1" presStyleIdx="4" presStyleCnt="5"/>
      <dgm:spPr/>
    </dgm:pt>
    <dgm:pt modelId="{16F65DCE-7445-4C51-8EE8-95273866B5CE}" type="pres">
      <dgm:prSet presAssocID="{8B2BFFB4-AD75-4A6D-B3CB-95D402FDAD99}" presName="connectorText" presStyleLbl="sibTrans2D1" presStyleIdx="4" presStyleCnt="5"/>
      <dgm:spPr/>
    </dgm:pt>
    <dgm:pt modelId="{77448920-832D-4285-A0F9-96AFDA5450F4}" type="pres">
      <dgm:prSet presAssocID="{C3D2D6F2-3082-4AAB-B6FD-D37DBEDA118A}" presName="node" presStyleLbl="node1" presStyleIdx="5" presStyleCnt="6">
        <dgm:presLayoutVars>
          <dgm:bulletEnabled val="1"/>
        </dgm:presLayoutVars>
      </dgm:prSet>
      <dgm:spPr/>
    </dgm:pt>
  </dgm:ptLst>
  <dgm:cxnLst>
    <dgm:cxn modelId="{D28F1606-BAD9-4FAE-B64F-2975CD071B79}" type="presOf" srcId="{33F2352D-C51D-45DA-91B5-17EB6223A215}" destId="{FA6F8B8C-CC14-4CB7-A1A4-12392C4180AE}" srcOrd="0" destOrd="0" presId="urn:microsoft.com/office/officeart/2005/8/layout/process5"/>
    <dgm:cxn modelId="{F6606A09-0836-4A01-91A8-E5C0B1CC8057}" type="presOf" srcId="{8B2BFFB4-AD75-4A6D-B3CB-95D402FDAD99}" destId="{1552DBBB-D1F3-4222-BFBD-39B15F37F193}" srcOrd="0" destOrd="0" presId="urn:microsoft.com/office/officeart/2005/8/layout/process5"/>
    <dgm:cxn modelId="{8D48FC0B-4065-4D0F-BCC0-2F1470EEFBF0}" srcId="{59EB1F63-17C1-4814-9E67-2A5F35D07C38}" destId="{C3D2D6F2-3082-4AAB-B6FD-D37DBEDA118A}" srcOrd="5" destOrd="0" parTransId="{22ACA7B0-7CDE-4CAD-B577-8F9993090158}" sibTransId="{F9D09B92-6A89-40AB-9D85-61D49941E0C7}"/>
    <dgm:cxn modelId="{606D350E-A8E8-4F07-89A5-10B7364B9C00}" type="presOf" srcId="{76D7CA3C-EF80-4524-B164-22CE07D37CBD}" destId="{CAD49747-EA31-4B52-A7BD-E3C872BF4310}" srcOrd="0" destOrd="0" presId="urn:microsoft.com/office/officeart/2005/8/layout/process5"/>
    <dgm:cxn modelId="{C724871F-E31B-469C-AB0B-612237A67001}" type="presOf" srcId="{7E500C4F-14AF-40E9-975D-83B8F25D583A}" destId="{14F33571-92AC-4434-8972-9C46346B27B9}" srcOrd="1" destOrd="0" presId="urn:microsoft.com/office/officeart/2005/8/layout/process5"/>
    <dgm:cxn modelId="{C743D127-2795-4504-9CD4-0C7289C2E545}" srcId="{59EB1F63-17C1-4814-9E67-2A5F35D07C38}" destId="{324705EF-D129-40CC-87BE-68B13942F7B3}" srcOrd="1" destOrd="0" parTransId="{13EA9911-4354-44F2-B080-D34491B03232}" sibTransId="{39DCBDDC-7045-4364-8647-A7186A0476A4}"/>
    <dgm:cxn modelId="{30D18B5E-54E3-450D-BEA8-6FD27AF805F0}" type="presOf" srcId="{7E500C4F-14AF-40E9-975D-83B8F25D583A}" destId="{C136C222-806D-414C-88CF-7E25FFCBF7EA}" srcOrd="0" destOrd="0" presId="urn:microsoft.com/office/officeart/2005/8/layout/process5"/>
    <dgm:cxn modelId="{CB7B3E62-EC6B-4098-9EF1-83F4AA05652F}" type="presOf" srcId="{E1F9434E-35B2-439C-963C-0E92F2338475}" destId="{994173CE-8639-4822-A572-A5D1BB9F96C4}" srcOrd="0" destOrd="0" presId="urn:microsoft.com/office/officeart/2005/8/layout/process5"/>
    <dgm:cxn modelId="{AA2A4943-9CC0-4CCD-ADB9-8DCF8C931C6A}" type="presOf" srcId="{07674709-EF92-4278-88C2-8C561CE11228}" destId="{9370C674-406B-4CE2-963F-E83B0BF65D9D}" srcOrd="0" destOrd="0" presId="urn:microsoft.com/office/officeart/2005/8/layout/process5"/>
    <dgm:cxn modelId="{D7FDBB43-7807-4124-927F-9AB1EE87F3CD}" type="presOf" srcId="{E1F9434E-35B2-439C-963C-0E92F2338475}" destId="{EB1D6667-7E83-450B-A361-68BB328238BA}" srcOrd="1" destOrd="0" presId="urn:microsoft.com/office/officeart/2005/8/layout/process5"/>
    <dgm:cxn modelId="{5CCEBE52-9200-4144-AED3-D740DF74ECAC}" type="presOf" srcId="{39DCBDDC-7045-4364-8647-A7186A0476A4}" destId="{7A9260A7-AA81-480A-AF07-243579FFE6CC}" srcOrd="0" destOrd="0" presId="urn:microsoft.com/office/officeart/2005/8/layout/process5"/>
    <dgm:cxn modelId="{8BD7DC57-78E5-403C-AA19-BFF27FDAA3D8}" type="presOf" srcId="{50CFD22D-97A2-4FBE-BEDB-ACB532427F9E}" destId="{F3C37319-73E5-4704-B239-CFA9C9E076A3}" srcOrd="0" destOrd="0" presId="urn:microsoft.com/office/officeart/2005/8/layout/process5"/>
    <dgm:cxn modelId="{2BDCE18F-1F68-4FA3-B338-FBE0ABA9E7DC}" srcId="{59EB1F63-17C1-4814-9E67-2A5F35D07C38}" destId="{76D7CA3C-EF80-4524-B164-22CE07D37CBD}" srcOrd="4" destOrd="0" parTransId="{AC976DB6-621C-4B3C-9BFD-B62262FD3A21}" sibTransId="{8B2BFFB4-AD75-4A6D-B3CB-95D402FDAD99}"/>
    <dgm:cxn modelId="{B36FBFA6-4DA1-4C99-A5CA-89F95AAB98EC}" srcId="{59EB1F63-17C1-4814-9E67-2A5F35D07C38}" destId="{07674709-EF92-4278-88C2-8C561CE11228}" srcOrd="0" destOrd="0" parTransId="{906EC036-31AD-49F0-971D-C90FFF68161D}" sibTransId="{E1F9434E-35B2-439C-963C-0E92F2338475}"/>
    <dgm:cxn modelId="{78FD9FAF-E3F2-4C48-943F-1E99EDDB116D}" type="presOf" srcId="{C3D2D6F2-3082-4AAB-B6FD-D37DBEDA118A}" destId="{77448920-832D-4285-A0F9-96AFDA5450F4}" srcOrd="0" destOrd="0" presId="urn:microsoft.com/office/officeart/2005/8/layout/process5"/>
    <dgm:cxn modelId="{AECF3AB1-768C-4FF9-8791-D4556A46BA0F}" type="presOf" srcId="{59EB1F63-17C1-4814-9E67-2A5F35D07C38}" destId="{49C6B129-9923-45A8-ACCD-1994FF52E6B5}" srcOrd="0" destOrd="0" presId="urn:microsoft.com/office/officeart/2005/8/layout/process5"/>
    <dgm:cxn modelId="{A58087B2-14AC-41F8-99EB-A0218B75EF49}" type="presOf" srcId="{39DCBDDC-7045-4364-8647-A7186A0476A4}" destId="{63BFDDE7-CCDF-473B-A24A-CAFA883C3671}" srcOrd="1" destOrd="0" presId="urn:microsoft.com/office/officeart/2005/8/layout/process5"/>
    <dgm:cxn modelId="{6AF953B7-7EE2-49E5-819D-E630F161D57B}" type="presOf" srcId="{8EE3E059-085E-4008-A7DC-F6441FB0C527}" destId="{A2B5B26C-FD40-489F-971B-CEC63B06288F}" srcOrd="0" destOrd="0" presId="urn:microsoft.com/office/officeart/2005/8/layout/process5"/>
    <dgm:cxn modelId="{DB200FC0-3889-4A5A-A2EB-81ED404CC6AA}" srcId="{59EB1F63-17C1-4814-9E67-2A5F35D07C38}" destId="{8EE3E059-085E-4008-A7DC-F6441FB0C527}" srcOrd="2" destOrd="0" parTransId="{BA070E61-1D68-41A7-BEEA-3260D6F55BC7}" sibTransId="{50CFD22D-97A2-4FBE-BEDB-ACB532427F9E}"/>
    <dgm:cxn modelId="{D40115DC-C8FC-45B7-B02F-1BA892926527}" type="presOf" srcId="{8B2BFFB4-AD75-4A6D-B3CB-95D402FDAD99}" destId="{16F65DCE-7445-4C51-8EE8-95273866B5CE}" srcOrd="1" destOrd="0" presId="urn:microsoft.com/office/officeart/2005/8/layout/process5"/>
    <dgm:cxn modelId="{078184E3-7021-495B-85D4-7A4070058BB7}" srcId="{59EB1F63-17C1-4814-9E67-2A5F35D07C38}" destId="{33F2352D-C51D-45DA-91B5-17EB6223A215}" srcOrd="3" destOrd="0" parTransId="{6D893D39-AC56-4231-BA79-2A2B83782983}" sibTransId="{7E500C4F-14AF-40E9-975D-83B8F25D583A}"/>
    <dgm:cxn modelId="{9E3828E8-5631-4F69-B3E5-0F1EECDD0CF5}" type="presOf" srcId="{50CFD22D-97A2-4FBE-BEDB-ACB532427F9E}" destId="{51333D9C-70B3-48C6-A09F-917C63C70592}" srcOrd="1" destOrd="0" presId="urn:microsoft.com/office/officeart/2005/8/layout/process5"/>
    <dgm:cxn modelId="{9EA82AFC-EB39-4E25-96CA-4E3152B9BA9D}" type="presOf" srcId="{324705EF-D129-40CC-87BE-68B13942F7B3}" destId="{EF700F72-14AB-457E-A9A0-4DE07B746E05}" srcOrd="0" destOrd="0" presId="urn:microsoft.com/office/officeart/2005/8/layout/process5"/>
    <dgm:cxn modelId="{F60C7957-B5E6-4A9D-AA87-2AE05D04BFE7}" type="presParOf" srcId="{49C6B129-9923-45A8-ACCD-1994FF52E6B5}" destId="{9370C674-406B-4CE2-963F-E83B0BF65D9D}" srcOrd="0" destOrd="0" presId="urn:microsoft.com/office/officeart/2005/8/layout/process5"/>
    <dgm:cxn modelId="{338FDA87-785F-4638-8DAE-06A3CFAB8458}" type="presParOf" srcId="{49C6B129-9923-45A8-ACCD-1994FF52E6B5}" destId="{994173CE-8639-4822-A572-A5D1BB9F96C4}" srcOrd="1" destOrd="0" presId="urn:microsoft.com/office/officeart/2005/8/layout/process5"/>
    <dgm:cxn modelId="{7B36F8CF-D738-417D-B18E-781BDE67AC2D}" type="presParOf" srcId="{994173CE-8639-4822-A572-A5D1BB9F96C4}" destId="{EB1D6667-7E83-450B-A361-68BB328238BA}" srcOrd="0" destOrd="0" presId="urn:microsoft.com/office/officeart/2005/8/layout/process5"/>
    <dgm:cxn modelId="{C236A342-BA49-4F22-AEE9-B3FBF068B131}" type="presParOf" srcId="{49C6B129-9923-45A8-ACCD-1994FF52E6B5}" destId="{EF700F72-14AB-457E-A9A0-4DE07B746E05}" srcOrd="2" destOrd="0" presId="urn:microsoft.com/office/officeart/2005/8/layout/process5"/>
    <dgm:cxn modelId="{5C8DD173-BCB2-45D5-B0F4-1581E72BB371}" type="presParOf" srcId="{49C6B129-9923-45A8-ACCD-1994FF52E6B5}" destId="{7A9260A7-AA81-480A-AF07-243579FFE6CC}" srcOrd="3" destOrd="0" presId="urn:microsoft.com/office/officeart/2005/8/layout/process5"/>
    <dgm:cxn modelId="{D1A1B9B1-6B40-4DB9-80BA-CEBE4EDCFD91}" type="presParOf" srcId="{7A9260A7-AA81-480A-AF07-243579FFE6CC}" destId="{63BFDDE7-CCDF-473B-A24A-CAFA883C3671}" srcOrd="0" destOrd="0" presId="urn:microsoft.com/office/officeart/2005/8/layout/process5"/>
    <dgm:cxn modelId="{F50A7B32-8AD9-46EC-8363-920B2B3DABE7}" type="presParOf" srcId="{49C6B129-9923-45A8-ACCD-1994FF52E6B5}" destId="{A2B5B26C-FD40-489F-971B-CEC63B06288F}" srcOrd="4" destOrd="0" presId="urn:microsoft.com/office/officeart/2005/8/layout/process5"/>
    <dgm:cxn modelId="{EEBDE6B5-6C24-43D0-B173-A99706342E17}" type="presParOf" srcId="{49C6B129-9923-45A8-ACCD-1994FF52E6B5}" destId="{F3C37319-73E5-4704-B239-CFA9C9E076A3}" srcOrd="5" destOrd="0" presId="urn:microsoft.com/office/officeart/2005/8/layout/process5"/>
    <dgm:cxn modelId="{1FFB0226-A0EB-45EB-B14D-97734FD0B702}" type="presParOf" srcId="{F3C37319-73E5-4704-B239-CFA9C9E076A3}" destId="{51333D9C-70B3-48C6-A09F-917C63C70592}" srcOrd="0" destOrd="0" presId="urn:microsoft.com/office/officeart/2005/8/layout/process5"/>
    <dgm:cxn modelId="{D295D0CD-A03D-4566-A49B-44FB82B83D5B}" type="presParOf" srcId="{49C6B129-9923-45A8-ACCD-1994FF52E6B5}" destId="{FA6F8B8C-CC14-4CB7-A1A4-12392C4180AE}" srcOrd="6" destOrd="0" presId="urn:microsoft.com/office/officeart/2005/8/layout/process5"/>
    <dgm:cxn modelId="{736FAFAE-7E2B-4DD0-80B6-457A54500554}" type="presParOf" srcId="{49C6B129-9923-45A8-ACCD-1994FF52E6B5}" destId="{C136C222-806D-414C-88CF-7E25FFCBF7EA}" srcOrd="7" destOrd="0" presId="urn:microsoft.com/office/officeart/2005/8/layout/process5"/>
    <dgm:cxn modelId="{A75EE713-EF60-4A0C-8E46-0FB11E15C3FE}" type="presParOf" srcId="{C136C222-806D-414C-88CF-7E25FFCBF7EA}" destId="{14F33571-92AC-4434-8972-9C46346B27B9}" srcOrd="0" destOrd="0" presId="urn:microsoft.com/office/officeart/2005/8/layout/process5"/>
    <dgm:cxn modelId="{5DF0EB0C-5FDA-4666-B14B-6C4B0D196A36}" type="presParOf" srcId="{49C6B129-9923-45A8-ACCD-1994FF52E6B5}" destId="{CAD49747-EA31-4B52-A7BD-E3C872BF4310}" srcOrd="8" destOrd="0" presId="urn:microsoft.com/office/officeart/2005/8/layout/process5"/>
    <dgm:cxn modelId="{D28F6AE5-9C54-4B4F-A792-6A7984D3EF69}" type="presParOf" srcId="{49C6B129-9923-45A8-ACCD-1994FF52E6B5}" destId="{1552DBBB-D1F3-4222-BFBD-39B15F37F193}" srcOrd="9" destOrd="0" presId="urn:microsoft.com/office/officeart/2005/8/layout/process5"/>
    <dgm:cxn modelId="{C6337035-2ACD-4D29-B99A-868C97AC554E}" type="presParOf" srcId="{1552DBBB-D1F3-4222-BFBD-39B15F37F193}" destId="{16F65DCE-7445-4C51-8EE8-95273866B5CE}" srcOrd="0" destOrd="0" presId="urn:microsoft.com/office/officeart/2005/8/layout/process5"/>
    <dgm:cxn modelId="{20DBC491-C0C4-4EC0-8F35-08A7055583D2}" type="presParOf" srcId="{49C6B129-9923-45A8-ACCD-1994FF52E6B5}" destId="{77448920-832D-4285-A0F9-96AFDA5450F4}"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DCBBB2-4C64-45FF-9536-B7493AED982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115B345-A5F3-4EB3-B810-EC3D2D6CC083}">
      <dgm:prSet phldrT="[Text]" phldr="0"/>
      <dgm:spPr/>
      <dgm:t>
        <a:bodyPr/>
        <a:lstStyle/>
        <a:p>
          <a:pPr rtl="0"/>
          <a:r>
            <a:rPr lang="en-US" dirty="0">
              <a:latin typeface="Calibri Light" panose="020F0302020204030204"/>
            </a:rPr>
            <a:t>Data Loading</a:t>
          </a:r>
          <a:endParaRPr lang="en-US" dirty="0"/>
        </a:p>
      </dgm:t>
    </dgm:pt>
    <dgm:pt modelId="{298916A4-CD9C-4305-9A84-4E1B6532BE24}" type="parTrans" cxnId="{92E6CF8E-34F0-4A4F-88E8-0E63BC1BE343}">
      <dgm:prSet/>
      <dgm:spPr/>
      <dgm:t>
        <a:bodyPr/>
        <a:lstStyle/>
        <a:p>
          <a:endParaRPr lang="en-US"/>
        </a:p>
      </dgm:t>
    </dgm:pt>
    <dgm:pt modelId="{C795E21F-68AC-4611-8444-5FE2025487AD}" type="sibTrans" cxnId="{92E6CF8E-34F0-4A4F-88E8-0E63BC1BE343}">
      <dgm:prSet/>
      <dgm:spPr/>
      <dgm:t>
        <a:bodyPr/>
        <a:lstStyle/>
        <a:p>
          <a:endParaRPr lang="en-US"/>
        </a:p>
      </dgm:t>
    </dgm:pt>
    <dgm:pt modelId="{D13CAE8F-D5D9-46AC-95D9-554E2F98BA54}">
      <dgm:prSet phldrT="[Text]" phldr="0"/>
      <dgm:spPr/>
      <dgm:t>
        <a:bodyPr/>
        <a:lstStyle/>
        <a:p>
          <a:r>
            <a:rPr lang="en-US" dirty="0">
              <a:latin typeface="Calibri Light" panose="020F0302020204030204"/>
            </a:rPr>
            <a:t>Preprocessing</a:t>
          </a:r>
          <a:endParaRPr lang="en-US" dirty="0"/>
        </a:p>
      </dgm:t>
    </dgm:pt>
    <dgm:pt modelId="{C935BF45-EC5C-418D-86BC-3E2A113F7104}" type="parTrans" cxnId="{AB699B4C-235B-4F46-A556-405CAB2F98B8}">
      <dgm:prSet/>
      <dgm:spPr/>
      <dgm:t>
        <a:bodyPr/>
        <a:lstStyle/>
        <a:p>
          <a:endParaRPr lang="en-US"/>
        </a:p>
      </dgm:t>
    </dgm:pt>
    <dgm:pt modelId="{5A00BCA4-DA12-40CA-85F8-221462FCF015}" type="sibTrans" cxnId="{AB699B4C-235B-4F46-A556-405CAB2F98B8}">
      <dgm:prSet/>
      <dgm:spPr/>
      <dgm:t>
        <a:bodyPr/>
        <a:lstStyle/>
        <a:p>
          <a:endParaRPr lang="en-US"/>
        </a:p>
      </dgm:t>
    </dgm:pt>
    <dgm:pt modelId="{E2115364-CDFE-47EC-8F7A-D425B76D7BAE}">
      <dgm:prSet phldrT="[Text]" phldr="0"/>
      <dgm:spPr/>
      <dgm:t>
        <a:bodyPr/>
        <a:lstStyle/>
        <a:p>
          <a:pPr rtl="0"/>
          <a:r>
            <a:rPr lang="en-US" dirty="0">
              <a:latin typeface="Calibri Light" panose="020F0302020204030204"/>
            </a:rPr>
            <a:t>Train/Test Splitt</a:t>
          </a:r>
          <a:endParaRPr lang="en-US" dirty="0"/>
        </a:p>
      </dgm:t>
    </dgm:pt>
    <dgm:pt modelId="{58936008-C12F-4457-A946-8CC2628D6F41}" type="parTrans" cxnId="{0A88DA49-076A-4DBA-AC4A-5AFAF95A4407}">
      <dgm:prSet/>
      <dgm:spPr/>
      <dgm:t>
        <a:bodyPr/>
        <a:lstStyle/>
        <a:p>
          <a:endParaRPr lang="en-US"/>
        </a:p>
      </dgm:t>
    </dgm:pt>
    <dgm:pt modelId="{E4540E12-57EC-4678-916E-7560D7C6A5C9}" type="sibTrans" cxnId="{0A88DA49-076A-4DBA-AC4A-5AFAF95A4407}">
      <dgm:prSet/>
      <dgm:spPr/>
      <dgm:t>
        <a:bodyPr/>
        <a:lstStyle/>
        <a:p>
          <a:endParaRPr lang="en-US"/>
        </a:p>
      </dgm:t>
    </dgm:pt>
    <dgm:pt modelId="{BD462427-CB29-4E66-A850-BE996D087D65}">
      <dgm:prSet phldrT="[Text]" phldr="0"/>
      <dgm:spPr/>
      <dgm:t>
        <a:bodyPr/>
        <a:lstStyle/>
        <a:p>
          <a:pPr rtl="0"/>
          <a:r>
            <a:rPr lang="en-US" dirty="0">
              <a:latin typeface="Calibri Light" panose="020F0302020204030204"/>
            </a:rPr>
            <a:t>Train &amp; Evaluate Models</a:t>
          </a:r>
          <a:endParaRPr lang="en-US" dirty="0"/>
        </a:p>
      </dgm:t>
    </dgm:pt>
    <dgm:pt modelId="{CA1498DB-2EB1-4FB6-A67B-3DBF8A14FCA2}" type="parTrans" cxnId="{2945B03F-714C-46BA-AD75-AACA6F9138F9}">
      <dgm:prSet/>
      <dgm:spPr/>
      <dgm:t>
        <a:bodyPr/>
        <a:lstStyle/>
        <a:p>
          <a:endParaRPr lang="en-US"/>
        </a:p>
      </dgm:t>
    </dgm:pt>
    <dgm:pt modelId="{A7E3BCE4-7B27-4DB1-A946-A1CF4C2A9C61}" type="sibTrans" cxnId="{2945B03F-714C-46BA-AD75-AACA6F9138F9}">
      <dgm:prSet/>
      <dgm:spPr/>
      <dgm:t>
        <a:bodyPr/>
        <a:lstStyle/>
        <a:p>
          <a:endParaRPr lang="en-US"/>
        </a:p>
      </dgm:t>
    </dgm:pt>
    <dgm:pt modelId="{34F7C4F7-A02E-445C-95BC-1EA36F2E829B}">
      <dgm:prSet phldr="0"/>
      <dgm:spPr/>
      <dgm:t>
        <a:bodyPr/>
        <a:lstStyle/>
        <a:p>
          <a:pPr rtl="0"/>
          <a:r>
            <a:rPr lang="en-US" dirty="0">
              <a:latin typeface="Calibri Light" panose="020F0302020204030204"/>
            </a:rPr>
            <a:t>Select Best Model</a:t>
          </a:r>
        </a:p>
      </dgm:t>
    </dgm:pt>
    <dgm:pt modelId="{FE3B78A1-576E-44F8-B5C6-1F35C2F48A90}" type="parTrans" cxnId="{E01BE96C-544D-4F7A-9ED0-11F8D9BF695C}">
      <dgm:prSet/>
      <dgm:spPr/>
    </dgm:pt>
    <dgm:pt modelId="{14482E58-C485-4CDA-8A69-21726D170959}" type="sibTrans" cxnId="{E01BE96C-544D-4F7A-9ED0-11F8D9BF695C}">
      <dgm:prSet/>
      <dgm:spPr/>
      <dgm:t>
        <a:bodyPr/>
        <a:lstStyle/>
        <a:p>
          <a:endParaRPr lang="en-US"/>
        </a:p>
      </dgm:t>
    </dgm:pt>
    <dgm:pt modelId="{41C57626-0D1A-4265-932D-B472B1B7B322}" type="pres">
      <dgm:prSet presAssocID="{F8DCBBB2-4C64-45FF-9536-B7493AED982C}" presName="diagram" presStyleCnt="0">
        <dgm:presLayoutVars>
          <dgm:dir/>
          <dgm:resizeHandles val="exact"/>
        </dgm:presLayoutVars>
      </dgm:prSet>
      <dgm:spPr/>
    </dgm:pt>
    <dgm:pt modelId="{79718896-F83E-411F-9772-E77FED513462}" type="pres">
      <dgm:prSet presAssocID="{1115B345-A5F3-4EB3-B810-EC3D2D6CC083}" presName="node" presStyleLbl="node1" presStyleIdx="0" presStyleCnt="5">
        <dgm:presLayoutVars>
          <dgm:bulletEnabled val="1"/>
        </dgm:presLayoutVars>
      </dgm:prSet>
      <dgm:spPr/>
    </dgm:pt>
    <dgm:pt modelId="{1D9056A0-F799-4DEE-AAE6-0F1BBDCFF467}" type="pres">
      <dgm:prSet presAssocID="{C795E21F-68AC-4611-8444-5FE2025487AD}" presName="sibTrans" presStyleLbl="sibTrans2D1" presStyleIdx="0" presStyleCnt="4"/>
      <dgm:spPr/>
    </dgm:pt>
    <dgm:pt modelId="{1A0469FA-3983-47A3-8D87-269E60140C0C}" type="pres">
      <dgm:prSet presAssocID="{C795E21F-68AC-4611-8444-5FE2025487AD}" presName="connectorText" presStyleLbl="sibTrans2D1" presStyleIdx="0" presStyleCnt="4"/>
      <dgm:spPr/>
    </dgm:pt>
    <dgm:pt modelId="{BA186B19-624F-4E39-BCBE-691831F23809}" type="pres">
      <dgm:prSet presAssocID="{D13CAE8F-D5D9-46AC-95D9-554E2F98BA54}" presName="node" presStyleLbl="node1" presStyleIdx="1" presStyleCnt="5">
        <dgm:presLayoutVars>
          <dgm:bulletEnabled val="1"/>
        </dgm:presLayoutVars>
      </dgm:prSet>
      <dgm:spPr/>
    </dgm:pt>
    <dgm:pt modelId="{E8D3D45D-2469-47FB-8FA3-4086A8581060}" type="pres">
      <dgm:prSet presAssocID="{5A00BCA4-DA12-40CA-85F8-221462FCF015}" presName="sibTrans" presStyleLbl="sibTrans2D1" presStyleIdx="1" presStyleCnt="4"/>
      <dgm:spPr/>
    </dgm:pt>
    <dgm:pt modelId="{569679CD-8963-4D43-A5B7-7C183B7B110A}" type="pres">
      <dgm:prSet presAssocID="{5A00BCA4-DA12-40CA-85F8-221462FCF015}" presName="connectorText" presStyleLbl="sibTrans2D1" presStyleIdx="1" presStyleCnt="4"/>
      <dgm:spPr/>
    </dgm:pt>
    <dgm:pt modelId="{2D1376EC-DAD7-4759-9A03-B974BDD73CDE}" type="pres">
      <dgm:prSet presAssocID="{E2115364-CDFE-47EC-8F7A-D425B76D7BAE}" presName="node" presStyleLbl="node1" presStyleIdx="2" presStyleCnt="5">
        <dgm:presLayoutVars>
          <dgm:bulletEnabled val="1"/>
        </dgm:presLayoutVars>
      </dgm:prSet>
      <dgm:spPr/>
    </dgm:pt>
    <dgm:pt modelId="{D79168B1-076A-45BA-8E99-AA0C3AFDB106}" type="pres">
      <dgm:prSet presAssocID="{E4540E12-57EC-4678-916E-7560D7C6A5C9}" presName="sibTrans" presStyleLbl="sibTrans2D1" presStyleIdx="2" presStyleCnt="4"/>
      <dgm:spPr/>
    </dgm:pt>
    <dgm:pt modelId="{4C46C812-5992-49AF-AAB4-EB584EA97537}" type="pres">
      <dgm:prSet presAssocID="{E4540E12-57EC-4678-916E-7560D7C6A5C9}" presName="connectorText" presStyleLbl="sibTrans2D1" presStyleIdx="2" presStyleCnt="4"/>
      <dgm:spPr/>
    </dgm:pt>
    <dgm:pt modelId="{3BB99401-1737-4FD8-B598-4154E8C1774D}" type="pres">
      <dgm:prSet presAssocID="{BD462427-CB29-4E66-A850-BE996D087D65}" presName="node" presStyleLbl="node1" presStyleIdx="3" presStyleCnt="5">
        <dgm:presLayoutVars>
          <dgm:bulletEnabled val="1"/>
        </dgm:presLayoutVars>
      </dgm:prSet>
      <dgm:spPr/>
    </dgm:pt>
    <dgm:pt modelId="{85F29610-FBF1-4707-B376-790EA523AD0D}" type="pres">
      <dgm:prSet presAssocID="{A7E3BCE4-7B27-4DB1-A946-A1CF4C2A9C61}" presName="sibTrans" presStyleLbl="sibTrans2D1" presStyleIdx="3" presStyleCnt="4"/>
      <dgm:spPr/>
    </dgm:pt>
    <dgm:pt modelId="{6809A777-42EC-43F7-A85F-3E40F6A6E735}" type="pres">
      <dgm:prSet presAssocID="{A7E3BCE4-7B27-4DB1-A946-A1CF4C2A9C61}" presName="connectorText" presStyleLbl="sibTrans2D1" presStyleIdx="3" presStyleCnt="4"/>
      <dgm:spPr/>
    </dgm:pt>
    <dgm:pt modelId="{B139E255-47CD-4918-BD1E-BD8D29A4F2A5}" type="pres">
      <dgm:prSet presAssocID="{34F7C4F7-A02E-445C-95BC-1EA36F2E829B}" presName="node" presStyleLbl="node1" presStyleIdx="4" presStyleCnt="5">
        <dgm:presLayoutVars>
          <dgm:bulletEnabled val="1"/>
        </dgm:presLayoutVars>
      </dgm:prSet>
      <dgm:spPr/>
    </dgm:pt>
  </dgm:ptLst>
  <dgm:cxnLst>
    <dgm:cxn modelId="{6834C427-9C73-4F65-828B-A475AB463035}" type="presOf" srcId="{A7E3BCE4-7B27-4DB1-A946-A1CF4C2A9C61}" destId="{6809A777-42EC-43F7-A85F-3E40F6A6E735}" srcOrd="1" destOrd="0" presId="urn:microsoft.com/office/officeart/2005/8/layout/process5"/>
    <dgm:cxn modelId="{AF6A2636-0173-43E9-9C51-3A3338D59BEF}" type="presOf" srcId="{C795E21F-68AC-4611-8444-5FE2025487AD}" destId="{1A0469FA-3983-47A3-8D87-269E60140C0C}" srcOrd="1" destOrd="0" presId="urn:microsoft.com/office/officeart/2005/8/layout/process5"/>
    <dgm:cxn modelId="{2945B03F-714C-46BA-AD75-AACA6F9138F9}" srcId="{F8DCBBB2-4C64-45FF-9536-B7493AED982C}" destId="{BD462427-CB29-4E66-A850-BE996D087D65}" srcOrd="3" destOrd="0" parTransId="{CA1498DB-2EB1-4FB6-A67B-3DBF8A14FCA2}" sibTransId="{A7E3BCE4-7B27-4DB1-A946-A1CF4C2A9C61}"/>
    <dgm:cxn modelId="{CA60D05C-EA12-45F3-868B-487DB157A579}" type="presOf" srcId="{E2115364-CDFE-47EC-8F7A-D425B76D7BAE}" destId="{2D1376EC-DAD7-4759-9A03-B974BDD73CDE}" srcOrd="0" destOrd="0" presId="urn:microsoft.com/office/officeart/2005/8/layout/process5"/>
    <dgm:cxn modelId="{AE32DC5F-5305-4D60-95C4-3EFF9E57297D}" type="presOf" srcId="{1115B345-A5F3-4EB3-B810-EC3D2D6CC083}" destId="{79718896-F83E-411F-9772-E77FED513462}" srcOrd="0" destOrd="0" presId="urn:microsoft.com/office/officeart/2005/8/layout/process5"/>
    <dgm:cxn modelId="{00711B41-A561-4DA6-B38C-9F76A38CE330}" type="presOf" srcId="{E4540E12-57EC-4678-916E-7560D7C6A5C9}" destId="{D79168B1-076A-45BA-8E99-AA0C3AFDB106}" srcOrd="0" destOrd="0" presId="urn:microsoft.com/office/officeart/2005/8/layout/process5"/>
    <dgm:cxn modelId="{0A88DA49-076A-4DBA-AC4A-5AFAF95A4407}" srcId="{F8DCBBB2-4C64-45FF-9536-B7493AED982C}" destId="{E2115364-CDFE-47EC-8F7A-D425B76D7BAE}" srcOrd="2" destOrd="0" parTransId="{58936008-C12F-4457-A946-8CC2628D6F41}" sibTransId="{E4540E12-57EC-4678-916E-7560D7C6A5C9}"/>
    <dgm:cxn modelId="{AB699B4C-235B-4F46-A556-405CAB2F98B8}" srcId="{F8DCBBB2-4C64-45FF-9536-B7493AED982C}" destId="{D13CAE8F-D5D9-46AC-95D9-554E2F98BA54}" srcOrd="1" destOrd="0" parTransId="{C935BF45-EC5C-418D-86BC-3E2A113F7104}" sibTransId="{5A00BCA4-DA12-40CA-85F8-221462FCF015}"/>
    <dgm:cxn modelId="{E01BE96C-544D-4F7A-9ED0-11F8D9BF695C}" srcId="{F8DCBBB2-4C64-45FF-9536-B7493AED982C}" destId="{34F7C4F7-A02E-445C-95BC-1EA36F2E829B}" srcOrd="4" destOrd="0" parTransId="{FE3B78A1-576E-44F8-B5C6-1F35C2F48A90}" sibTransId="{14482E58-C485-4CDA-8A69-21726D170959}"/>
    <dgm:cxn modelId="{0DD10F6F-C9F4-4F8D-B5AD-DE632C05F7BD}" type="presOf" srcId="{A7E3BCE4-7B27-4DB1-A946-A1CF4C2A9C61}" destId="{85F29610-FBF1-4707-B376-790EA523AD0D}" srcOrd="0" destOrd="0" presId="urn:microsoft.com/office/officeart/2005/8/layout/process5"/>
    <dgm:cxn modelId="{157FB473-AEF2-48FF-AA08-759CFBB5B3D0}" type="presOf" srcId="{F8DCBBB2-4C64-45FF-9536-B7493AED982C}" destId="{41C57626-0D1A-4265-932D-B472B1B7B322}" srcOrd="0" destOrd="0" presId="urn:microsoft.com/office/officeart/2005/8/layout/process5"/>
    <dgm:cxn modelId="{A3887580-FB8B-49F9-A5AA-B02C30D76559}" type="presOf" srcId="{BD462427-CB29-4E66-A850-BE996D087D65}" destId="{3BB99401-1737-4FD8-B598-4154E8C1774D}" srcOrd="0" destOrd="0" presId="urn:microsoft.com/office/officeart/2005/8/layout/process5"/>
    <dgm:cxn modelId="{AE5D4F83-64AD-435D-95F2-62C0172CDF50}" type="presOf" srcId="{5A00BCA4-DA12-40CA-85F8-221462FCF015}" destId="{E8D3D45D-2469-47FB-8FA3-4086A8581060}" srcOrd="0" destOrd="0" presId="urn:microsoft.com/office/officeart/2005/8/layout/process5"/>
    <dgm:cxn modelId="{5708CE85-07A8-4B8B-BE34-948A1E45ACFE}" type="presOf" srcId="{C795E21F-68AC-4611-8444-5FE2025487AD}" destId="{1D9056A0-F799-4DEE-AAE6-0F1BBDCFF467}" srcOrd="0" destOrd="0" presId="urn:microsoft.com/office/officeart/2005/8/layout/process5"/>
    <dgm:cxn modelId="{92E6CF8E-34F0-4A4F-88E8-0E63BC1BE343}" srcId="{F8DCBBB2-4C64-45FF-9536-B7493AED982C}" destId="{1115B345-A5F3-4EB3-B810-EC3D2D6CC083}" srcOrd="0" destOrd="0" parTransId="{298916A4-CD9C-4305-9A84-4E1B6532BE24}" sibTransId="{C795E21F-68AC-4611-8444-5FE2025487AD}"/>
    <dgm:cxn modelId="{F87CDFBF-29AC-4B69-A033-7A85638EE745}" type="presOf" srcId="{34F7C4F7-A02E-445C-95BC-1EA36F2E829B}" destId="{B139E255-47CD-4918-BD1E-BD8D29A4F2A5}" srcOrd="0" destOrd="0" presId="urn:microsoft.com/office/officeart/2005/8/layout/process5"/>
    <dgm:cxn modelId="{E103ECC0-BC71-494A-A7D7-A519569CB735}" type="presOf" srcId="{D13CAE8F-D5D9-46AC-95D9-554E2F98BA54}" destId="{BA186B19-624F-4E39-BCBE-691831F23809}" srcOrd="0" destOrd="0" presId="urn:microsoft.com/office/officeart/2005/8/layout/process5"/>
    <dgm:cxn modelId="{DE90B9CF-E5C2-47E3-8A95-F3F8A5CB89A6}" type="presOf" srcId="{5A00BCA4-DA12-40CA-85F8-221462FCF015}" destId="{569679CD-8963-4D43-A5B7-7C183B7B110A}" srcOrd="1" destOrd="0" presId="urn:microsoft.com/office/officeart/2005/8/layout/process5"/>
    <dgm:cxn modelId="{B9EE3ED2-394A-41E1-B01D-1B5A63303845}" type="presOf" srcId="{E4540E12-57EC-4678-916E-7560D7C6A5C9}" destId="{4C46C812-5992-49AF-AAB4-EB584EA97537}" srcOrd="1" destOrd="0" presId="urn:microsoft.com/office/officeart/2005/8/layout/process5"/>
    <dgm:cxn modelId="{02EE252B-EF08-47D6-AC1E-453F3BF0DC9D}" type="presParOf" srcId="{41C57626-0D1A-4265-932D-B472B1B7B322}" destId="{79718896-F83E-411F-9772-E77FED513462}" srcOrd="0" destOrd="0" presId="urn:microsoft.com/office/officeart/2005/8/layout/process5"/>
    <dgm:cxn modelId="{77CD3E5F-5576-4504-B2F9-83B7E0D3BC08}" type="presParOf" srcId="{41C57626-0D1A-4265-932D-B472B1B7B322}" destId="{1D9056A0-F799-4DEE-AAE6-0F1BBDCFF467}" srcOrd="1" destOrd="0" presId="urn:microsoft.com/office/officeart/2005/8/layout/process5"/>
    <dgm:cxn modelId="{048EFA79-1351-4EE7-9FCF-69F54F40AE26}" type="presParOf" srcId="{1D9056A0-F799-4DEE-AAE6-0F1BBDCFF467}" destId="{1A0469FA-3983-47A3-8D87-269E60140C0C}" srcOrd="0" destOrd="0" presId="urn:microsoft.com/office/officeart/2005/8/layout/process5"/>
    <dgm:cxn modelId="{21F1ABF0-C5C8-4D91-A57C-A87703C9C789}" type="presParOf" srcId="{41C57626-0D1A-4265-932D-B472B1B7B322}" destId="{BA186B19-624F-4E39-BCBE-691831F23809}" srcOrd="2" destOrd="0" presId="urn:microsoft.com/office/officeart/2005/8/layout/process5"/>
    <dgm:cxn modelId="{4B7F2074-55D1-41F4-928F-49362B9B6B19}" type="presParOf" srcId="{41C57626-0D1A-4265-932D-B472B1B7B322}" destId="{E8D3D45D-2469-47FB-8FA3-4086A8581060}" srcOrd="3" destOrd="0" presId="urn:microsoft.com/office/officeart/2005/8/layout/process5"/>
    <dgm:cxn modelId="{50F68DF8-F635-411F-9B5E-B6F7AC48F37A}" type="presParOf" srcId="{E8D3D45D-2469-47FB-8FA3-4086A8581060}" destId="{569679CD-8963-4D43-A5B7-7C183B7B110A}" srcOrd="0" destOrd="0" presId="urn:microsoft.com/office/officeart/2005/8/layout/process5"/>
    <dgm:cxn modelId="{8E327509-312F-4C80-AE77-5407DB6F8584}" type="presParOf" srcId="{41C57626-0D1A-4265-932D-B472B1B7B322}" destId="{2D1376EC-DAD7-4759-9A03-B974BDD73CDE}" srcOrd="4" destOrd="0" presId="urn:microsoft.com/office/officeart/2005/8/layout/process5"/>
    <dgm:cxn modelId="{63AC0CB6-6BAE-421C-B8ED-2C3B65B8C1EF}" type="presParOf" srcId="{41C57626-0D1A-4265-932D-B472B1B7B322}" destId="{D79168B1-076A-45BA-8E99-AA0C3AFDB106}" srcOrd="5" destOrd="0" presId="urn:microsoft.com/office/officeart/2005/8/layout/process5"/>
    <dgm:cxn modelId="{D40019EF-C4AA-468D-A57D-8B0245AC1129}" type="presParOf" srcId="{D79168B1-076A-45BA-8E99-AA0C3AFDB106}" destId="{4C46C812-5992-49AF-AAB4-EB584EA97537}" srcOrd="0" destOrd="0" presId="urn:microsoft.com/office/officeart/2005/8/layout/process5"/>
    <dgm:cxn modelId="{C3F1DB37-DD6A-4B5F-98BC-0B159E8FB337}" type="presParOf" srcId="{41C57626-0D1A-4265-932D-B472B1B7B322}" destId="{3BB99401-1737-4FD8-B598-4154E8C1774D}" srcOrd="6" destOrd="0" presId="urn:microsoft.com/office/officeart/2005/8/layout/process5"/>
    <dgm:cxn modelId="{62BAFDC5-D796-4D2C-8FA3-F80C807633E1}" type="presParOf" srcId="{41C57626-0D1A-4265-932D-B472B1B7B322}" destId="{85F29610-FBF1-4707-B376-790EA523AD0D}" srcOrd="7" destOrd="0" presId="urn:microsoft.com/office/officeart/2005/8/layout/process5"/>
    <dgm:cxn modelId="{93CB5175-1584-438E-9A1C-C79A964D8B7D}" type="presParOf" srcId="{85F29610-FBF1-4707-B376-790EA523AD0D}" destId="{6809A777-42EC-43F7-A85F-3E40F6A6E735}" srcOrd="0" destOrd="0" presId="urn:microsoft.com/office/officeart/2005/8/layout/process5"/>
    <dgm:cxn modelId="{B708C417-6DDA-4C89-83D2-12456724452E}" type="presParOf" srcId="{41C57626-0D1A-4265-932D-B472B1B7B322}" destId="{B139E255-47CD-4918-BD1E-BD8D29A4F2A5}"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7BC95-B288-4ABF-8B66-EA9D59557251}">
      <dsp:nvSpPr>
        <dsp:cNvPr id="0" name=""/>
        <dsp:cNvSpPr/>
      </dsp:nvSpPr>
      <dsp:spPr>
        <a:xfrm>
          <a:off x="598289" y="446"/>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Send GET request to SpaceX API</a:t>
          </a:r>
          <a:endParaRPr lang="en-US" sz="1200" kern="1200" dirty="0"/>
        </a:p>
      </dsp:txBody>
      <dsp:txXfrm>
        <a:off x="623005" y="25162"/>
        <a:ext cx="1356993" cy="794423"/>
      </dsp:txXfrm>
    </dsp:sp>
    <dsp:sp modelId="{BD0C33FF-11C6-48D1-8FB5-BF343AE1FF9C}">
      <dsp:nvSpPr>
        <dsp:cNvPr id="0" name=""/>
        <dsp:cNvSpPr/>
      </dsp:nvSpPr>
      <dsp:spPr>
        <a:xfrm>
          <a:off x="2128480" y="2479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128480" y="317736"/>
        <a:ext cx="208713" cy="209275"/>
      </dsp:txXfrm>
    </dsp:sp>
    <dsp:sp modelId="{A3E92267-A129-4507-9CAC-181EDE5F7129}">
      <dsp:nvSpPr>
        <dsp:cNvPr id="0" name=""/>
        <dsp:cNvSpPr/>
      </dsp:nvSpPr>
      <dsp:spPr>
        <a:xfrm>
          <a:off x="2567285" y="446"/>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Receive JSON response</a:t>
          </a:r>
          <a:endParaRPr lang="en-US" sz="1200" kern="1200" dirty="0"/>
        </a:p>
      </dsp:txBody>
      <dsp:txXfrm>
        <a:off x="2592001" y="25162"/>
        <a:ext cx="1356993" cy="794423"/>
      </dsp:txXfrm>
    </dsp:sp>
    <dsp:sp modelId="{53D19D2B-6494-4735-94EB-1175836D7919}">
      <dsp:nvSpPr>
        <dsp:cNvPr id="0" name=""/>
        <dsp:cNvSpPr/>
      </dsp:nvSpPr>
      <dsp:spPr>
        <a:xfrm rot="5400000">
          <a:off x="3121416" y="942751"/>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165860" y="968067"/>
        <a:ext cx="209275" cy="208713"/>
      </dsp:txXfrm>
    </dsp:sp>
    <dsp:sp modelId="{2A035662-A2E7-4876-92CB-09934C1D9DC8}">
      <dsp:nvSpPr>
        <dsp:cNvPr id="0" name=""/>
        <dsp:cNvSpPr/>
      </dsp:nvSpPr>
      <dsp:spPr>
        <a:xfrm>
          <a:off x="2567285" y="1406872"/>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Convert JSON into pandas DataFrame</a:t>
          </a:r>
          <a:endParaRPr lang="en-US" sz="1200" kern="1200" dirty="0"/>
        </a:p>
      </dsp:txBody>
      <dsp:txXfrm>
        <a:off x="2592001" y="1431588"/>
        <a:ext cx="1356993" cy="794423"/>
      </dsp:txXfrm>
    </dsp:sp>
    <dsp:sp modelId="{E7D9D0BD-674A-47DB-8E58-7F904C7D5D35}">
      <dsp:nvSpPr>
        <dsp:cNvPr id="0" name=""/>
        <dsp:cNvSpPr/>
      </dsp:nvSpPr>
      <dsp:spPr>
        <a:xfrm rot="10800000">
          <a:off x="2145357" y="1654403"/>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234806" y="1724162"/>
        <a:ext cx="208713" cy="209275"/>
      </dsp:txXfrm>
    </dsp:sp>
    <dsp:sp modelId="{B68D5907-D22F-4B34-98B6-0FBE45FF0DE1}">
      <dsp:nvSpPr>
        <dsp:cNvPr id="0" name=""/>
        <dsp:cNvSpPr/>
      </dsp:nvSpPr>
      <dsp:spPr>
        <a:xfrm>
          <a:off x="598289" y="1406872"/>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Clean data (remove Falcon 1, handling missing values)</a:t>
          </a:r>
          <a:endParaRPr lang="en-US" sz="1200" kern="1200" dirty="0"/>
        </a:p>
      </dsp:txBody>
      <dsp:txXfrm>
        <a:off x="623005" y="1431588"/>
        <a:ext cx="1356993" cy="794423"/>
      </dsp:txXfrm>
    </dsp:sp>
    <dsp:sp modelId="{D2F0FEEA-41FE-4977-96B8-325DDC604B7A}">
      <dsp:nvSpPr>
        <dsp:cNvPr id="0" name=""/>
        <dsp:cNvSpPr/>
      </dsp:nvSpPr>
      <dsp:spPr>
        <a:xfrm rot="5400000">
          <a:off x="1152420" y="23491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96864" y="2374493"/>
        <a:ext cx="209275" cy="208713"/>
      </dsp:txXfrm>
    </dsp:sp>
    <dsp:sp modelId="{4962AE25-9B14-4612-B57E-2231548E0654}">
      <dsp:nvSpPr>
        <dsp:cNvPr id="0" name=""/>
        <dsp:cNvSpPr/>
      </dsp:nvSpPr>
      <dsp:spPr>
        <a:xfrm>
          <a:off x="598289" y="2813298"/>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Save final dataset for analysis</a:t>
          </a:r>
          <a:endParaRPr lang="en-US" sz="1200" kern="1200" dirty="0"/>
        </a:p>
      </dsp:txBody>
      <dsp:txXfrm>
        <a:off x="623005" y="2838014"/>
        <a:ext cx="1356993" cy="794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C99A5-4F7E-496B-B987-0CC77489C03E}">
      <dsp:nvSpPr>
        <dsp:cNvPr id="0" name=""/>
        <dsp:cNvSpPr/>
      </dsp:nvSpPr>
      <dsp:spPr>
        <a:xfrm>
          <a:off x="4806" y="584316"/>
          <a:ext cx="1436541" cy="861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GET request – Space X API</a:t>
          </a:r>
          <a:endParaRPr lang="en-US" sz="1700" kern="1200" dirty="0"/>
        </a:p>
      </dsp:txBody>
      <dsp:txXfrm>
        <a:off x="30051" y="609561"/>
        <a:ext cx="1386051" cy="811434"/>
      </dsp:txXfrm>
    </dsp:sp>
    <dsp:sp modelId="{53CB64CE-E69D-47D8-95FB-E5065A87264D}">
      <dsp:nvSpPr>
        <dsp:cNvPr id="0" name=""/>
        <dsp:cNvSpPr/>
      </dsp:nvSpPr>
      <dsp:spPr>
        <a:xfrm>
          <a:off x="1567763" y="837148"/>
          <a:ext cx="304546" cy="356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67763" y="908400"/>
        <a:ext cx="213182" cy="213758"/>
      </dsp:txXfrm>
    </dsp:sp>
    <dsp:sp modelId="{744F3CA4-619D-4CB2-B88B-DF6E640A9E7F}">
      <dsp:nvSpPr>
        <dsp:cNvPr id="0" name=""/>
        <dsp:cNvSpPr/>
      </dsp:nvSpPr>
      <dsp:spPr>
        <a:xfrm>
          <a:off x="2015964" y="584316"/>
          <a:ext cx="1436541" cy="861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Receive JSON</a:t>
          </a:r>
          <a:endParaRPr lang="en-US" sz="1700" kern="1200" dirty="0"/>
        </a:p>
      </dsp:txBody>
      <dsp:txXfrm>
        <a:off x="2041209" y="609561"/>
        <a:ext cx="1386051" cy="811434"/>
      </dsp:txXfrm>
    </dsp:sp>
    <dsp:sp modelId="{CC2F86B6-E865-4E1E-965D-1A2AFCEAAB7B}">
      <dsp:nvSpPr>
        <dsp:cNvPr id="0" name=""/>
        <dsp:cNvSpPr/>
      </dsp:nvSpPr>
      <dsp:spPr>
        <a:xfrm>
          <a:off x="3578921" y="837148"/>
          <a:ext cx="304546" cy="356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8921" y="908400"/>
        <a:ext cx="213182" cy="213758"/>
      </dsp:txXfrm>
    </dsp:sp>
    <dsp:sp modelId="{73F01CB6-A913-412C-B607-1891EC040A5D}">
      <dsp:nvSpPr>
        <dsp:cNvPr id="0" name=""/>
        <dsp:cNvSpPr/>
      </dsp:nvSpPr>
      <dsp:spPr>
        <a:xfrm>
          <a:off x="4027122" y="584316"/>
          <a:ext cx="1436541" cy="861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Convert JSON – </a:t>
          </a:r>
          <a:r>
            <a:rPr lang="en-US" sz="1700" kern="1200" dirty="0" err="1">
              <a:latin typeface="Calibri Light" panose="020F0302020204030204"/>
            </a:rPr>
            <a:t>DataFrame</a:t>
          </a:r>
          <a:endParaRPr lang="en-US" sz="1700" kern="1200" dirty="0" err="1"/>
        </a:p>
      </dsp:txBody>
      <dsp:txXfrm>
        <a:off x="4052367" y="609561"/>
        <a:ext cx="1386051" cy="811434"/>
      </dsp:txXfrm>
    </dsp:sp>
    <dsp:sp modelId="{15508B78-3903-4F36-8D54-5D3E72CE1168}">
      <dsp:nvSpPr>
        <dsp:cNvPr id="0" name=""/>
        <dsp:cNvSpPr/>
      </dsp:nvSpPr>
      <dsp:spPr>
        <a:xfrm rot="5400000">
          <a:off x="4593119" y="1546799"/>
          <a:ext cx="304546" cy="356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4638513" y="1572657"/>
        <a:ext cx="213758" cy="213182"/>
      </dsp:txXfrm>
    </dsp:sp>
    <dsp:sp modelId="{28321557-8337-4E54-96E2-00FE3E3CCA3F}">
      <dsp:nvSpPr>
        <dsp:cNvPr id="0" name=""/>
        <dsp:cNvSpPr/>
      </dsp:nvSpPr>
      <dsp:spPr>
        <a:xfrm>
          <a:off x="4027122" y="2020858"/>
          <a:ext cx="1436541" cy="861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Clean/wrangle data</a:t>
          </a:r>
          <a:endParaRPr lang="en-US" sz="1700" kern="1200" dirty="0"/>
        </a:p>
      </dsp:txBody>
      <dsp:txXfrm>
        <a:off x="4052367" y="2046103"/>
        <a:ext cx="1386051" cy="811434"/>
      </dsp:txXfrm>
    </dsp:sp>
    <dsp:sp modelId="{2355652F-8CFC-4816-89AE-6DE748835623}">
      <dsp:nvSpPr>
        <dsp:cNvPr id="0" name=""/>
        <dsp:cNvSpPr/>
      </dsp:nvSpPr>
      <dsp:spPr>
        <a:xfrm rot="10800000">
          <a:off x="3596159" y="2273689"/>
          <a:ext cx="304546" cy="356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687523" y="2344941"/>
        <a:ext cx="213182" cy="213758"/>
      </dsp:txXfrm>
    </dsp:sp>
    <dsp:sp modelId="{702E2440-A5C3-43D6-A6A3-3CDBA186CCB1}">
      <dsp:nvSpPr>
        <dsp:cNvPr id="0" name=""/>
        <dsp:cNvSpPr/>
      </dsp:nvSpPr>
      <dsp:spPr>
        <a:xfrm>
          <a:off x="2015964" y="2020858"/>
          <a:ext cx="1436541" cy="861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Save data for analysis</a:t>
          </a:r>
          <a:endParaRPr lang="en-US" sz="1700" kern="1200" dirty="0"/>
        </a:p>
      </dsp:txBody>
      <dsp:txXfrm>
        <a:off x="2041209" y="2046103"/>
        <a:ext cx="1386051" cy="8114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0C674-406B-4CE2-963F-E83B0BF65D9D}">
      <dsp:nvSpPr>
        <dsp:cNvPr id="0" name=""/>
        <dsp:cNvSpPr/>
      </dsp:nvSpPr>
      <dsp:spPr>
        <a:xfrm>
          <a:off x="536" y="342266"/>
          <a:ext cx="1143487" cy="686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Light" panose="020F0302020204030204"/>
            </a:rPr>
            <a:t>Start</a:t>
          </a:r>
          <a:endParaRPr lang="en-US" sz="1400" kern="1200" dirty="0"/>
        </a:p>
      </dsp:txBody>
      <dsp:txXfrm>
        <a:off x="20631" y="362361"/>
        <a:ext cx="1103297" cy="645902"/>
      </dsp:txXfrm>
    </dsp:sp>
    <dsp:sp modelId="{994173CE-8639-4822-A572-A5D1BB9F96C4}">
      <dsp:nvSpPr>
        <dsp:cNvPr id="0" name=""/>
        <dsp:cNvSpPr/>
      </dsp:nvSpPr>
      <dsp:spPr>
        <a:xfrm>
          <a:off x="1244650" y="543520"/>
          <a:ext cx="242419" cy="28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44650" y="600237"/>
        <a:ext cx="169693" cy="170150"/>
      </dsp:txXfrm>
    </dsp:sp>
    <dsp:sp modelId="{EF700F72-14AB-457E-A9A0-4DE07B746E05}">
      <dsp:nvSpPr>
        <dsp:cNvPr id="0" name=""/>
        <dsp:cNvSpPr/>
      </dsp:nvSpPr>
      <dsp:spPr>
        <a:xfrm>
          <a:off x="1601418" y="342266"/>
          <a:ext cx="1143487" cy="686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Load Data</a:t>
          </a:r>
          <a:endParaRPr lang="en-US" sz="1400" kern="1200" dirty="0"/>
        </a:p>
      </dsp:txBody>
      <dsp:txXfrm>
        <a:off x="1621513" y="362361"/>
        <a:ext cx="1103297" cy="645902"/>
      </dsp:txXfrm>
    </dsp:sp>
    <dsp:sp modelId="{7A9260A7-AA81-480A-AF07-243579FFE6CC}">
      <dsp:nvSpPr>
        <dsp:cNvPr id="0" name=""/>
        <dsp:cNvSpPr/>
      </dsp:nvSpPr>
      <dsp:spPr>
        <a:xfrm rot="5400000">
          <a:off x="2051952" y="1108402"/>
          <a:ext cx="242419" cy="28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088087" y="1128984"/>
        <a:ext cx="170150" cy="169693"/>
      </dsp:txXfrm>
    </dsp:sp>
    <dsp:sp modelId="{A2B5B26C-FD40-489F-971B-CEC63B06288F}">
      <dsp:nvSpPr>
        <dsp:cNvPr id="0" name=""/>
        <dsp:cNvSpPr/>
      </dsp:nvSpPr>
      <dsp:spPr>
        <a:xfrm>
          <a:off x="1601418" y="1485753"/>
          <a:ext cx="1143487" cy="686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Clean Missing Values</a:t>
          </a:r>
          <a:endParaRPr lang="en-US" sz="1400" kern="1200" dirty="0"/>
        </a:p>
      </dsp:txBody>
      <dsp:txXfrm>
        <a:off x="1621513" y="1505848"/>
        <a:ext cx="1103297" cy="645902"/>
      </dsp:txXfrm>
    </dsp:sp>
    <dsp:sp modelId="{F3C37319-73E5-4704-B239-CFA9C9E076A3}">
      <dsp:nvSpPr>
        <dsp:cNvPr id="0" name=""/>
        <dsp:cNvSpPr/>
      </dsp:nvSpPr>
      <dsp:spPr>
        <a:xfrm rot="10800000">
          <a:off x="1258372" y="1687007"/>
          <a:ext cx="242419" cy="28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331098" y="1743724"/>
        <a:ext cx="169693" cy="170150"/>
      </dsp:txXfrm>
    </dsp:sp>
    <dsp:sp modelId="{FA6F8B8C-CC14-4CB7-A1A4-12392C4180AE}">
      <dsp:nvSpPr>
        <dsp:cNvPr id="0" name=""/>
        <dsp:cNvSpPr/>
      </dsp:nvSpPr>
      <dsp:spPr>
        <a:xfrm>
          <a:off x="536" y="1485753"/>
          <a:ext cx="1143487" cy="686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Filter Columns</a:t>
          </a:r>
          <a:endParaRPr lang="en-US" sz="1400" kern="1200" dirty="0"/>
        </a:p>
      </dsp:txBody>
      <dsp:txXfrm>
        <a:off x="20631" y="1505848"/>
        <a:ext cx="1103297" cy="645902"/>
      </dsp:txXfrm>
    </dsp:sp>
    <dsp:sp modelId="{C136C222-806D-414C-88CF-7E25FFCBF7EA}">
      <dsp:nvSpPr>
        <dsp:cNvPr id="0" name=""/>
        <dsp:cNvSpPr/>
      </dsp:nvSpPr>
      <dsp:spPr>
        <a:xfrm rot="5400000">
          <a:off x="451070" y="2251890"/>
          <a:ext cx="242419" cy="28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87205" y="2272472"/>
        <a:ext cx="170150" cy="169693"/>
      </dsp:txXfrm>
    </dsp:sp>
    <dsp:sp modelId="{CAD49747-EA31-4B52-A7BD-E3C872BF4310}">
      <dsp:nvSpPr>
        <dsp:cNvPr id="0" name=""/>
        <dsp:cNvSpPr/>
      </dsp:nvSpPr>
      <dsp:spPr>
        <a:xfrm>
          <a:off x="536" y="2629241"/>
          <a:ext cx="1143487" cy="686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Export Clean Data</a:t>
          </a:r>
          <a:endParaRPr lang="en-US" sz="1400" kern="1200" dirty="0"/>
        </a:p>
      </dsp:txBody>
      <dsp:txXfrm>
        <a:off x="20631" y="2649336"/>
        <a:ext cx="1103297" cy="645902"/>
      </dsp:txXfrm>
    </dsp:sp>
    <dsp:sp modelId="{1552DBBB-D1F3-4222-BFBD-39B15F37F193}">
      <dsp:nvSpPr>
        <dsp:cNvPr id="0" name=""/>
        <dsp:cNvSpPr/>
      </dsp:nvSpPr>
      <dsp:spPr>
        <a:xfrm>
          <a:off x="1244650" y="2830494"/>
          <a:ext cx="242419" cy="28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44650" y="2887211"/>
        <a:ext cx="169693" cy="170150"/>
      </dsp:txXfrm>
    </dsp:sp>
    <dsp:sp modelId="{77448920-832D-4285-A0F9-96AFDA5450F4}">
      <dsp:nvSpPr>
        <dsp:cNvPr id="0" name=""/>
        <dsp:cNvSpPr/>
      </dsp:nvSpPr>
      <dsp:spPr>
        <a:xfrm>
          <a:off x="1601418" y="2629241"/>
          <a:ext cx="1143487" cy="686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End</a:t>
          </a:r>
        </a:p>
      </dsp:txBody>
      <dsp:txXfrm>
        <a:off x="1621513" y="2649336"/>
        <a:ext cx="1103297" cy="6459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18896-F83E-411F-9772-E77FED513462}">
      <dsp:nvSpPr>
        <dsp:cNvPr id="0" name=""/>
        <dsp:cNvSpPr/>
      </dsp:nvSpPr>
      <dsp:spPr>
        <a:xfrm>
          <a:off x="654121" y="233"/>
          <a:ext cx="1406589" cy="84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Data Loading</a:t>
          </a:r>
          <a:endParaRPr lang="en-US" sz="1600" kern="1200" dirty="0"/>
        </a:p>
      </dsp:txBody>
      <dsp:txXfrm>
        <a:off x="678840" y="24952"/>
        <a:ext cx="1357151" cy="794515"/>
      </dsp:txXfrm>
    </dsp:sp>
    <dsp:sp modelId="{1D9056A0-F799-4DEE-AAE6-0F1BBDCFF467}">
      <dsp:nvSpPr>
        <dsp:cNvPr id="0" name=""/>
        <dsp:cNvSpPr/>
      </dsp:nvSpPr>
      <dsp:spPr>
        <a:xfrm>
          <a:off x="2184491" y="247792"/>
          <a:ext cx="298197" cy="348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84491" y="317559"/>
        <a:ext cx="208738" cy="209300"/>
      </dsp:txXfrm>
    </dsp:sp>
    <dsp:sp modelId="{BA186B19-624F-4E39-BCBE-691831F23809}">
      <dsp:nvSpPr>
        <dsp:cNvPr id="0" name=""/>
        <dsp:cNvSpPr/>
      </dsp:nvSpPr>
      <dsp:spPr>
        <a:xfrm>
          <a:off x="2623347" y="233"/>
          <a:ext cx="1406589" cy="84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Light" panose="020F0302020204030204"/>
            </a:rPr>
            <a:t>Preprocessing</a:t>
          </a:r>
          <a:endParaRPr lang="en-US" sz="1600" kern="1200" dirty="0"/>
        </a:p>
      </dsp:txBody>
      <dsp:txXfrm>
        <a:off x="2648066" y="24952"/>
        <a:ext cx="1357151" cy="794515"/>
      </dsp:txXfrm>
    </dsp:sp>
    <dsp:sp modelId="{E8D3D45D-2469-47FB-8FA3-4086A8581060}">
      <dsp:nvSpPr>
        <dsp:cNvPr id="0" name=""/>
        <dsp:cNvSpPr/>
      </dsp:nvSpPr>
      <dsp:spPr>
        <a:xfrm rot="5400000">
          <a:off x="3177543" y="942648"/>
          <a:ext cx="298197" cy="348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221992" y="967967"/>
        <a:ext cx="209300" cy="208738"/>
      </dsp:txXfrm>
    </dsp:sp>
    <dsp:sp modelId="{2D1376EC-DAD7-4759-9A03-B974BDD73CDE}">
      <dsp:nvSpPr>
        <dsp:cNvPr id="0" name=""/>
        <dsp:cNvSpPr/>
      </dsp:nvSpPr>
      <dsp:spPr>
        <a:xfrm>
          <a:off x="2623347" y="1406823"/>
          <a:ext cx="1406589" cy="84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Train/Test Splitt</a:t>
          </a:r>
          <a:endParaRPr lang="en-US" sz="1600" kern="1200" dirty="0"/>
        </a:p>
      </dsp:txBody>
      <dsp:txXfrm>
        <a:off x="2648066" y="1431542"/>
        <a:ext cx="1357151" cy="794515"/>
      </dsp:txXfrm>
    </dsp:sp>
    <dsp:sp modelId="{D79168B1-076A-45BA-8E99-AA0C3AFDB106}">
      <dsp:nvSpPr>
        <dsp:cNvPr id="0" name=""/>
        <dsp:cNvSpPr/>
      </dsp:nvSpPr>
      <dsp:spPr>
        <a:xfrm rot="10800000">
          <a:off x="2201370" y="1654382"/>
          <a:ext cx="298197" cy="348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290829" y="1724149"/>
        <a:ext cx="208738" cy="209300"/>
      </dsp:txXfrm>
    </dsp:sp>
    <dsp:sp modelId="{3BB99401-1737-4FD8-B598-4154E8C1774D}">
      <dsp:nvSpPr>
        <dsp:cNvPr id="0" name=""/>
        <dsp:cNvSpPr/>
      </dsp:nvSpPr>
      <dsp:spPr>
        <a:xfrm>
          <a:off x="654121" y="1406823"/>
          <a:ext cx="1406589" cy="84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Train &amp; Evaluate Models</a:t>
          </a:r>
          <a:endParaRPr lang="en-US" sz="1600" kern="1200" dirty="0"/>
        </a:p>
      </dsp:txBody>
      <dsp:txXfrm>
        <a:off x="678840" y="1431542"/>
        <a:ext cx="1357151" cy="794515"/>
      </dsp:txXfrm>
    </dsp:sp>
    <dsp:sp modelId="{85F29610-FBF1-4707-B376-790EA523AD0D}">
      <dsp:nvSpPr>
        <dsp:cNvPr id="0" name=""/>
        <dsp:cNvSpPr/>
      </dsp:nvSpPr>
      <dsp:spPr>
        <a:xfrm rot="5400000">
          <a:off x="1208317" y="2349238"/>
          <a:ext cx="298197" cy="348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252766" y="2374557"/>
        <a:ext cx="209300" cy="208738"/>
      </dsp:txXfrm>
    </dsp:sp>
    <dsp:sp modelId="{B139E255-47CD-4918-BD1E-BD8D29A4F2A5}">
      <dsp:nvSpPr>
        <dsp:cNvPr id="0" name=""/>
        <dsp:cNvSpPr/>
      </dsp:nvSpPr>
      <dsp:spPr>
        <a:xfrm>
          <a:off x="654121" y="2813412"/>
          <a:ext cx="1406589" cy="84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Select Best Model</a:t>
          </a:r>
        </a:p>
      </dsp:txBody>
      <dsp:txXfrm>
        <a:off x="678840" y="2838131"/>
        <a:ext cx="1357151" cy="7945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s://api.spacexdata.com/v4/launches" TargetMode="External"/><Relationship Id="rId7" Type="http://schemas.openxmlformats.org/officeDocument/2006/relationships/diagramLayout" Target="../diagrams/layou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hyperlink" Target="https://api.spacexdata.com/v4/rockets" TargetMode="External"/><Relationship Id="rId10" Type="http://schemas.microsoft.com/office/2007/relationships/diagramDrawing" Target="../diagrams/drawing1.xml"/><Relationship Id="rId4" Type="http://schemas.openxmlformats.org/officeDocument/2006/relationships/hyperlink" Target="https://api.spacexdata.com/v4/launchpads" TargetMode="External"/><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&lt;Fred </a:t>
            </a:r>
            <a:r>
              <a:rPr lang="en-US" dirty="0" err="1">
                <a:solidFill>
                  <a:schemeClr val="bg2"/>
                </a:solidFill>
                <a:latin typeface="Abadi"/>
                <a:ea typeface="SF Pro" pitchFamily="2" charset="0"/>
                <a:cs typeface="SF Pro" pitchFamily="2" charset="0"/>
              </a:rPr>
              <a:t>Shimfessel</a:t>
            </a:r>
          </a:p>
          <a:p>
            <a:r>
              <a:rPr lang="en-US" dirty="0">
                <a:solidFill>
                  <a:schemeClr val="bg2"/>
                </a:solidFill>
                <a:latin typeface="Abadi"/>
                <a:ea typeface="SF Pro" pitchFamily="2" charset="0"/>
                <a:cs typeface="SF Pro" pitchFamily="2" charset="0"/>
              </a:rPr>
              <a:t>&lt;December 8, 2025&gt;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72476" cy="4396161"/>
          </a:xfrm>
          <a:prstGeom prst="rect">
            <a:avLst/>
          </a:prstGeom>
        </p:spPr>
        <p:txBody>
          <a:bodyPr lIns="91440" tIns="45720" rIns="91440" bIns="45720" anchor="t"/>
          <a:lstStyle/>
          <a:p>
            <a:r>
              <a:rPr lang="en-US" sz="1400" dirty="0">
                <a:solidFill>
                  <a:srgbClr val="1D1D1D"/>
                </a:solidFill>
                <a:ea typeface="+mn-lt"/>
                <a:cs typeface="+mn-lt"/>
              </a:rPr>
              <a:t>Data Wrangling</a:t>
            </a:r>
            <a:endParaRPr lang="en-US" dirty="0"/>
          </a:p>
          <a:p>
            <a:r>
              <a:rPr lang="en-US" sz="1400" dirty="0">
                <a:solidFill>
                  <a:srgbClr val="1D1D1D"/>
                </a:solidFill>
                <a:ea typeface="+mn-lt"/>
                <a:cs typeface="+mn-lt"/>
              </a:rPr>
              <a:t>Loaded SpaceX launch data from API and CSV files</a:t>
            </a:r>
            <a:endParaRPr lang="en-US" dirty="0"/>
          </a:p>
          <a:p>
            <a:r>
              <a:rPr lang="en-US" sz="1400" dirty="0">
                <a:solidFill>
                  <a:srgbClr val="1D1D1D"/>
                </a:solidFill>
                <a:ea typeface="+mn-lt"/>
                <a:cs typeface="+mn-lt"/>
              </a:rPr>
              <a:t>Cleaned data by removing Falcon 1 launches and handling missing values</a:t>
            </a:r>
            <a:endParaRPr lang="en-US" dirty="0"/>
          </a:p>
          <a:p>
            <a:r>
              <a:rPr lang="en-US" sz="1400" dirty="0">
                <a:solidFill>
                  <a:srgbClr val="1D1D1D"/>
                </a:solidFill>
                <a:ea typeface="+mn-lt"/>
                <a:cs typeface="+mn-lt"/>
              </a:rPr>
              <a:t>Selected key columns (orbit, launch site, payload mass, mission outcome)</a:t>
            </a:r>
            <a:endParaRPr lang="en-US" dirty="0"/>
          </a:p>
          <a:p>
            <a:r>
              <a:rPr lang="en-US" sz="1400" dirty="0">
                <a:solidFill>
                  <a:srgbClr val="1D1D1D"/>
                </a:solidFill>
                <a:ea typeface="+mn-lt"/>
                <a:cs typeface="+mn-lt"/>
              </a:rPr>
              <a:t>Standardized formats and created new calculated fields</a:t>
            </a:r>
            <a:endParaRPr lang="en-US" dirty="0"/>
          </a:p>
          <a:p>
            <a:r>
              <a:rPr lang="en-US" sz="1400" dirty="0">
                <a:solidFill>
                  <a:srgbClr val="1D1D1D"/>
                </a:solidFill>
                <a:ea typeface="+mn-lt"/>
                <a:cs typeface="+mn-lt"/>
              </a:rPr>
              <a:t>Merged datasets (GDP, unemployment, automobile sales) when needed</a:t>
            </a:r>
            <a:endParaRPr lang="en-US" dirty="0"/>
          </a:p>
          <a:p>
            <a:r>
              <a:rPr lang="en-US" sz="1400" dirty="0">
                <a:solidFill>
                  <a:srgbClr val="1D1D1D"/>
                </a:solidFill>
                <a:ea typeface="+mn-lt"/>
                <a:cs typeface="+mn-lt"/>
              </a:rPr>
              <a:t>Exported cleaned datasets for analysis and visualization</a:t>
            </a:r>
            <a:endParaRPr lang="en-US" dirty="0"/>
          </a:p>
          <a:p>
            <a:r>
              <a:rPr lang="en-US" sz="1400" dirty="0">
                <a:solidFill>
                  <a:srgbClr val="1D1D1D"/>
                </a:solidFill>
                <a:ea typeface="+mn-lt"/>
                <a:cs typeface="+mn-lt"/>
              </a:rPr>
              <a:t>See full code and notebooks </a:t>
            </a:r>
            <a:endParaRPr lang="en-US" dirty="0"/>
          </a:p>
          <a:p>
            <a:r>
              <a:rPr lang="en-US" sz="1800" dirty="0">
                <a:solidFill>
                  <a:srgbClr val="1D1D1D"/>
                </a:solidFill>
                <a:ea typeface="Calibri"/>
                <a:cs typeface="Calibri"/>
              </a:rPr>
              <a:t>https://github.com/FredShimfessel/Ibm-capstone</a:t>
            </a:r>
          </a:p>
          <a:p>
            <a:pPr marL="0" indent="0">
              <a:buNone/>
            </a:pPr>
            <a:endParaRPr lang="en-US" dirty="0">
              <a:ea typeface="Calibri"/>
              <a:cs typeface="Calibri"/>
            </a:endParaRPr>
          </a:p>
          <a:p>
            <a:endParaRPr lang="en-US">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E8EF09D2-8DC4-F248-B6EB-E0E16E60E506}"/>
              </a:ext>
            </a:extLst>
          </p:cNvPr>
          <p:cNvGraphicFramePr/>
          <p:nvPr>
            <p:extLst>
              <p:ext uri="{D42A27DB-BD31-4B8C-83A1-F6EECF244321}">
                <p14:modId xmlns:p14="http://schemas.microsoft.com/office/powerpoint/2010/main" val="1661404808"/>
              </p:ext>
            </p:extLst>
          </p:nvPr>
        </p:nvGraphicFramePr>
        <p:xfrm>
          <a:off x="7339853" y="1600200"/>
          <a:ext cx="2745442"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buNone/>
            </a:pPr>
            <a:r>
              <a:rPr lang="en-US" sz="1800" dirty="0">
                <a:solidFill>
                  <a:srgbClr val="1D1D1D"/>
                </a:solidFill>
                <a:ea typeface="+mn-lt"/>
                <a:cs typeface="+mn-lt"/>
              </a:rPr>
              <a:t>* Scatter plots – used to explore relationships between payload mass and launch success probability.</a:t>
            </a:r>
            <a:endParaRPr lang="en-US" sz="1800">
              <a:ea typeface="Calibri"/>
              <a:cs typeface="Calibri"/>
            </a:endParaRPr>
          </a:p>
          <a:p>
            <a:pPr>
              <a:buNone/>
            </a:pPr>
            <a:r>
              <a:rPr lang="en-US" sz="1800" dirty="0">
                <a:solidFill>
                  <a:srgbClr val="1D1D1D"/>
                </a:solidFill>
                <a:ea typeface="+mn-lt"/>
                <a:cs typeface="+mn-lt"/>
              </a:rPr>
              <a:t>• Bar charts – used to compare launch outcomes across different launch sites.</a:t>
            </a:r>
            <a:endParaRPr lang="en-US" sz="1800">
              <a:ea typeface="Calibri"/>
              <a:cs typeface="Calibri"/>
            </a:endParaRPr>
          </a:p>
          <a:p>
            <a:pPr>
              <a:buNone/>
            </a:pPr>
            <a:r>
              <a:rPr lang="en-US" sz="1800" dirty="0">
                <a:solidFill>
                  <a:srgbClr val="1D1D1D"/>
                </a:solidFill>
                <a:ea typeface="+mn-lt"/>
                <a:cs typeface="+mn-lt"/>
              </a:rPr>
              <a:t>• Histograms – used to analyze the distribution of payload masses and detect any skewness.</a:t>
            </a:r>
            <a:endParaRPr lang="en-US" sz="1800">
              <a:ea typeface="Calibri"/>
              <a:cs typeface="Calibri"/>
            </a:endParaRPr>
          </a:p>
          <a:p>
            <a:pPr>
              <a:buNone/>
            </a:pPr>
            <a:r>
              <a:rPr lang="en-US" sz="1800" dirty="0">
                <a:solidFill>
                  <a:srgbClr val="1D1D1D"/>
                </a:solidFill>
                <a:ea typeface="+mn-lt"/>
                <a:cs typeface="+mn-lt"/>
              </a:rPr>
              <a:t>• Box plots – used to identify outliers in payload mass and compare distributions between categories.</a:t>
            </a:r>
            <a:endParaRPr lang="en-US" sz="1800">
              <a:ea typeface="Calibri"/>
              <a:cs typeface="Calibri"/>
            </a:endParaRPr>
          </a:p>
          <a:p>
            <a:pPr>
              <a:buNone/>
            </a:pPr>
            <a:r>
              <a:rPr lang="en-US" sz="2000" dirty="0"/>
              <a:t>https:\\github.com/FredShimfessel123/</a:t>
            </a:r>
            <a:r>
              <a:rPr lang="en-US" sz="2000" dirty="0" err="1"/>
              <a:t>Ibm</a:t>
            </a:r>
            <a:r>
              <a:rPr lang="en-US" sz="2000" dirty="0"/>
              <a:t>-capstone</a:t>
            </a:r>
            <a:br>
              <a:rPr lang="en-US" dirty="0"/>
            </a:br>
            <a:endParaRPr lang="en-US" sz="1800">
              <a:ea typeface="Calibri"/>
              <a:cs typeface="Calibri"/>
            </a:endParaRPr>
          </a:p>
          <a:p>
            <a:pPr>
              <a:buNone/>
            </a:pPr>
            <a:endParaRPr lang="en-US" sz="1800" dirty="0">
              <a:solidFill>
                <a:srgbClr val="1D1D1D"/>
              </a:solidFill>
              <a:ea typeface="Calibri"/>
              <a:cs typeface="Calibri"/>
            </a:endParaRPr>
          </a:p>
          <a:p>
            <a:pPr>
              <a:buNone/>
            </a:pPr>
            <a:endParaRPr lang="en-US" sz="1800" dirty="0">
              <a:solidFill>
                <a:srgbClr val="1D1D1D"/>
              </a:solidFill>
              <a:ea typeface="Calibri"/>
              <a:cs typeface="Calibri"/>
            </a:endParaRPr>
          </a:p>
          <a:p>
            <a:pPr marL="0" indent="0">
              <a:lnSpc>
                <a:spcPct val="100000"/>
              </a:lnSpc>
              <a:spcBef>
                <a:spcPts val="1400"/>
              </a:spcBef>
              <a:buNone/>
            </a:pPr>
            <a:endParaRPr lang="en-US" sz="2200" dirty="0">
              <a:solidFill>
                <a:srgbClr val="292929"/>
              </a:solidFill>
              <a:latin typeface="Abadi"/>
              <a:ea typeface="Calibri"/>
              <a:cs typeface="Calibri"/>
            </a:endParaRP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buFont typeface="Arial"/>
              <a:buChar char="•"/>
            </a:pPr>
            <a:r>
              <a:rPr lang="en-US" sz="1400" dirty="0">
                <a:solidFill>
                  <a:srgbClr val="1D1D1D"/>
                </a:solidFill>
                <a:ea typeface="+mn-lt"/>
                <a:cs typeface="+mn-lt"/>
              </a:rPr>
              <a:t>Queried total launches and filtered by orbit type (LEO, GEO, etc.)</a:t>
            </a:r>
            <a:endParaRPr lang="en-US" dirty="0"/>
          </a:p>
          <a:p>
            <a:pPr>
              <a:buFont typeface="Arial"/>
              <a:buChar char="•"/>
            </a:pPr>
            <a:r>
              <a:rPr lang="en-US" sz="1400" dirty="0">
                <a:solidFill>
                  <a:srgbClr val="1D1D1D"/>
                </a:solidFill>
                <a:ea typeface="+mn-lt"/>
                <a:cs typeface="+mn-lt"/>
              </a:rPr>
              <a:t>Calculated mission success rates by launch site</a:t>
            </a:r>
            <a:endParaRPr lang="en-US" dirty="0"/>
          </a:p>
          <a:p>
            <a:pPr>
              <a:buFont typeface="Arial"/>
              <a:buChar char="•"/>
            </a:pPr>
            <a:r>
              <a:rPr lang="en-US" sz="1400" dirty="0">
                <a:solidFill>
                  <a:srgbClr val="1D1D1D"/>
                </a:solidFill>
                <a:ea typeface="+mn-lt"/>
                <a:cs typeface="+mn-lt"/>
              </a:rPr>
              <a:t>Identified launches that successfully landed on drone ships</a:t>
            </a:r>
            <a:endParaRPr lang="en-US" dirty="0"/>
          </a:p>
          <a:p>
            <a:pPr>
              <a:buFont typeface="Arial"/>
              <a:buChar char="•"/>
            </a:pPr>
            <a:r>
              <a:rPr lang="en-US" sz="1400" dirty="0">
                <a:solidFill>
                  <a:srgbClr val="1D1D1D"/>
                </a:solidFill>
                <a:ea typeface="+mn-lt"/>
                <a:cs typeface="+mn-lt"/>
              </a:rPr>
              <a:t>Analyzed payload mass distribution</a:t>
            </a:r>
            <a:endParaRPr lang="en-US" dirty="0"/>
          </a:p>
          <a:p>
            <a:pPr>
              <a:buFont typeface="Arial"/>
              <a:buChar char="•"/>
            </a:pPr>
            <a:r>
              <a:rPr lang="en-US" sz="1400" dirty="0">
                <a:solidFill>
                  <a:srgbClr val="1D1D1D"/>
                </a:solidFill>
                <a:ea typeface="+mn-lt"/>
                <a:cs typeface="+mn-lt"/>
              </a:rPr>
              <a:t>Grouped data to find trends in booster version, flight count, and mission outcomes</a:t>
            </a:r>
            <a:endParaRPr lang="en-US" dirty="0"/>
          </a:p>
          <a:p>
            <a:pPr>
              <a:buFont typeface="Arial"/>
              <a:buChar char="•"/>
            </a:pPr>
            <a:r>
              <a:rPr lang="en-US" sz="1400" dirty="0">
                <a:solidFill>
                  <a:srgbClr val="1D1D1D"/>
                </a:solidFill>
                <a:ea typeface="+mn-lt"/>
                <a:cs typeface="+mn-lt"/>
              </a:rPr>
              <a:t>Joined tables to explore relationships between orbit and payload</a:t>
            </a:r>
            <a:endParaRPr lang="en-US" dirty="0"/>
          </a:p>
          <a:p>
            <a:pPr>
              <a:buFont typeface="Arial"/>
              <a:buChar char="•"/>
            </a:pPr>
            <a:r>
              <a:rPr lang="en-US" sz="1400" dirty="0">
                <a:solidFill>
                  <a:srgbClr val="1D1D1D"/>
                </a:solidFill>
                <a:ea typeface="Calibri"/>
                <a:cs typeface="Calibri"/>
              </a:rPr>
              <a:t>https://github/FredShimfessel123/ibm-capstone/main/7-2png</a:t>
            </a:r>
          </a:p>
          <a:p>
            <a:pPr indent="0">
              <a:buNone/>
            </a:pPr>
            <a:br>
              <a:rPr lang="en-US" dirty="0"/>
            </a:br>
            <a:endParaRPr lang="en-US" dirty="0"/>
          </a:p>
          <a:p>
            <a:pPr>
              <a:buNone/>
            </a:pPr>
            <a:endParaRPr lang="en-US" sz="1100" dirty="0">
              <a:solidFill>
                <a:srgbClr val="1D1D1D"/>
              </a:solidFill>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a:solidFill>
                <a:srgbClr val="000000"/>
              </a:solidFill>
              <a:latin typeface="Calibri" panose="020F0502020204030204"/>
              <a:ea typeface="Calibri" panose="020F0502020204030204"/>
              <a:cs typeface="Calibri" panose="020F0502020204030204"/>
            </a:endParaRP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buFont typeface="Arial"/>
              <a:buChar char="•"/>
            </a:pPr>
            <a:r>
              <a:rPr lang="en-US" sz="1400" dirty="0">
                <a:solidFill>
                  <a:srgbClr val="1D1D1D"/>
                </a:solidFill>
                <a:ea typeface="+mn-lt"/>
                <a:cs typeface="+mn-lt"/>
              </a:rPr>
              <a:t>Added a </a:t>
            </a:r>
            <a:r>
              <a:rPr lang="en-US" sz="1400" dirty="0" err="1">
                <a:solidFill>
                  <a:srgbClr val="1D1D1D"/>
                </a:solidFill>
                <a:ea typeface="+mn-lt"/>
                <a:cs typeface="+mn-lt"/>
              </a:rPr>
              <a:t>MarkerCluster</a:t>
            </a:r>
            <a:r>
              <a:rPr lang="en-US" sz="1400" dirty="0">
                <a:solidFill>
                  <a:srgbClr val="1D1D1D"/>
                </a:solidFill>
                <a:ea typeface="+mn-lt"/>
                <a:cs typeface="+mn-lt"/>
              </a:rPr>
              <a:t> to display all SpaceX launch site locations</a:t>
            </a:r>
            <a:endParaRPr lang="en-US" dirty="0"/>
          </a:p>
          <a:p>
            <a:pPr>
              <a:buFont typeface="Arial"/>
              <a:buChar char="•"/>
            </a:pPr>
            <a:r>
              <a:rPr lang="en-US" sz="1400" dirty="0">
                <a:solidFill>
                  <a:srgbClr val="1D1D1D"/>
                </a:solidFill>
                <a:ea typeface="+mn-lt"/>
                <a:cs typeface="+mn-lt"/>
              </a:rPr>
              <a:t>Placed individual markers for each launch site with pop-ups</a:t>
            </a:r>
            <a:endParaRPr lang="en-US" dirty="0"/>
          </a:p>
          <a:p>
            <a:pPr>
              <a:buFont typeface="Arial"/>
              <a:buChar char="•"/>
            </a:pPr>
            <a:r>
              <a:rPr lang="en-US" sz="1400" dirty="0">
                <a:solidFill>
                  <a:srgbClr val="1D1D1D"/>
                </a:solidFill>
                <a:ea typeface="+mn-lt"/>
                <a:cs typeface="+mn-lt"/>
              </a:rPr>
              <a:t>Drew circles around launch sites to show distance or safety zones</a:t>
            </a:r>
            <a:endParaRPr lang="en-US" dirty="0"/>
          </a:p>
          <a:p>
            <a:pPr>
              <a:buFont typeface="Arial"/>
              <a:buChar char="•"/>
            </a:pPr>
            <a:r>
              <a:rPr lang="en-US" sz="1400" dirty="0">
                <a:solidFill>
                  <a:srgbClr val="1D1D1D"/>
                </a:solidFill>
                <a:ea typeface="+mn-lt"/>
                <a:cs typeface="+mn-lt"/>
              </a:rPr>
              <a:t>Added a polyline to visualize sample flight paths (if you used one)</a:t>
            </a:r>
            <a:endParaRPr lang="en-US" dirty="0"/>
          </a:p>
          <a:p>
            <a:pPr marL="0" indent="0">
              <a:lnSpc>
                <a:spcPct val="100000"/>
              </a:lnSpc>
              <a:spcBef>
                <a:spcPts val="1400"/>
              </a:spcBef>
              <a:buNone/>
            </a:pPr>
            <a:br>
              <a:rPr lang="en-US" dirty="0"/>
            </a:br>
            <a:endParaRPr lang="en-US" dirty="0"/>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F1B1F38-DB63-12C9-D1C5-BDE05D1BF765}"/>
              </a:ext>
            </a:extLst>
          </p:cNvPr>
          <p:cNvSpPr txBox="1"/>
          <p:nvPr/>
        </p:nvSpPr>
        <p:spPr>
          <a:xfrm>
            <a:off x="835069" y="3429000"/>
            <a:ext cx="8308931"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dirty="0" err="1">
                <a:solidFill>
                  <a:srgbClr val="1D1D1D"/>
                </a:solidFill>
                <a:latin typeface="New"/>
                <a:ea typeface="New"/>
                <a:cs typeface="New"/>
              </a:rPr>
              <a:t>MarkerCluster</a:t>
            </a:r>
            <a:r>
              <a:rPr lang="en-US" dirty="0">
                <a:solidFill>
                  <a:srgbClr val="1D1D1D"/>
                </a:solidFill>
                <a:latin typeface="New"/>
                <a:ea typeface="New"/>
                <a:cs typeface="New"/>
              </a:rPr>
              <a:t> reduces clutter and makes dense markers easier to explore</a:t>
            </a:r>
          </a:p>
          <a:p>
            <a:pPr marL="228600" indent="-228600">
              <a:buFont typeface=""/>
              <a:buChar char="•"/>
            </a:pPr>
            <a:r>
              <a:rPr lang="en-US" dirty="0">
                <a:solidFill>
                  <a:srgbClr val="1D1D1D"/>
                </a:solidFill>
                <a:latin typeface="New"/>
                <a:ea typeface="New"/>
                <a:cs typeface="New"/>
              </a:rPr>
              <a:t>Individual markers help the viewer quickly identify the exact launch site</a:t>
            </a:r>
          </a:p>
          <a:p>
            <a:pPr marL="228600" indent="-228600">
              <a:buFont typeface=""/>
              <a:buChar char="•"/>
            </a:pPr>
            <a:r>
              <a:rPr lang="en-US" dirty="0">
                <a:solidFill>
                  <a:srgbClr val="1D1D1D"/>
                </a:solidFill>
                <a:latin typeface="New"/>
                <a:ea typeface="New"/>
                <a:cs typeface="New"/>
              </a:rPr>
              <a:t>Circles provide visual context for launch radius or mission safety areas</a:t>
            </a:r>
          </a:p>
          <a:p>
            <a:pPr marL="228600" indent="-228600">
              <a:buFont typeface=""/>
              <a:buChar char="•"/>
            </a:pPr>
            <a:r>
              <a:rPr lang="en-US" dirty="0">
                <a:solidFill>
                  <a:srgbClr val="1D1D1D"/>
                </a:solidFill>
                <a:latin typeface="New"/>
                <a:ea typeface="New"/>
                <a:cs typeface="New"/>
              </a:rPr>
              <a:t>Lines help demonstrate spatial relationships such as routes or boundaries</a:t>
            </a:r>
          </a:p>
          <a:p>
            <a:pPr marL="228600" indent="-228600">
              <a:buFont typeface=""/>
              <a:buChar char="•"/>
            </a:pPr>
            <a:r>
              <a:rPr lang="en-US" sz="1400" dirty="0">
                <a:solidFill>
                  <a:srgbClr val="1D1D1D"/>
                </a:solidFill>
                <a:latin typeface="Calibri"/>
                <a:ea typeface="Calibri"/>
                <a:cs typeface="Calibri"/>
              </a:rPr>
              <a:t>https://github.com/FredShimfessel/Ibm-capstone</a:t>
            </a:r>
            <a:endParaRPr lang="en-US">
              <a:solidFill>
                <a:srgbClr val="1D1D1D"/>
              </a:solidFill>
              <a:latin typeface="New"/>
              <a:ea typeface="New"/>
              <a:cs typeface="New"/>
            </a:endParaRPr>
          </a:p>
          <a:p>
            <a:pPr marL="228600" indent="-228600">
              <a:buFont typeface=""/>
              <a:buChar char="•"/>
            </a:pPr>
            <a:endParaRPr lang="en-US">
              <a:solidFill>
                <a:srgbClr val="1D1D1D"/>
              </a:solidFill>
              <a:latin typeface="Helvetica Neue"/>
              <a:ea typeface="Helvetica Neue"/>
              <a:cs typeface="Helvetica Neue"/>
            </a:endParaRPr>
          </a:p>
          <a:p>
            <a:pPr marL="228600" indent="-228600">
              <a:buFont typeface=""/>
              <a:buChar char="•"/>
            </a:pPr>
            <a:endParaRPr lang="en-US">
              <a:solidFill>
                <a:srgbClr val="1D1D1D"/>
              </a:solidFill>
              <a:latin typeface="Helvetica Neue"/>
              <a:ea typeface="Helvetica Neue"/>
              <a:cs typeface="Helvetica Neue"/>
            </a:endParaRPr>
          </a:p>
          <a:p>
            <a:pPr marL="228600" indent="-228600">
              <a:buFont typeface=""/>
              <a:buChar char="•"/>
            </a:pPr>
            <a:endParaRPr lang="en-US">
              <a:solidFill>
                <a:srgbClr val="1D1D1D"/>
              </a:solidFill>
              <a:latin typeface="Helvetica Neue"/>
              <a:ea typeface="Helvetica Neue"/>
              <a:cs typeface="Helvetica Neue"/>
            </a:endParaRPr>
          </a:p>
          <a:p>
            <a:pPr marL="228600" indent="-228600">
              <a:buFont typeface=""/>
              <a:buChar char="•"/>
            </a:pPr>
            <a:endParaRPr lang="en-US">
              <a:solidFill>
                <a:srgbClr val="1D1D1D"/>
              </a:solidFill>
              <a:latin typeface="Helvetica Neue"/>
              <a:ea typeface="Helvetica Neue"/>
              <a:cs typeface="Helvetica Neue"/>
            </a:endParaRPr>
          </a:p>
          <a:p>
            <a:pPr marL="228600" indent="-228600">
              <a:buFont typeface=""/>
              <a:buChar char="•"/>
            </a:pPr>
            <a:endParaRPr lang="en-US">
              <a:solidFill>
                <a:srgbClr val="1D1D1D"/>
              </a:solidFill>
              <a:latin typeface="Helvetica Neue"/>
              <a:ea typeface="Helvetica Neue"/>
              <a:cs typeface="Helvetica Neue"/>
            </a:endParaRPr>
          </a:p>
          <a:p>
            <a:pPr marL="228600" indent="-228600">
              <a:buFont typeface=""/>
              <a:buChar char="•"/>
            </a:pPr>
            <a:endParaRPr lang="en-US">
              <a:solidFill>
                <a:srgbClr val="1D1D1D"/>
              </a:solidFill>
              <a:latin typeface="Helvetica Neue"/>
              <a:ea typeface="Helvetica Neue"/>
              <a:cs typeface="Helvetica Neue"/>
            </a:endParaRPr>
          </a:p>
          <a:p>
            <a:pPr marL="228600" indent="-228600">
              <a:buFont typeface=""/>
              <a:buChar char="•"/>
            </a:pPr>
            <a:endParaRPr lang="en-US">
              <a:solidFill>
                <a:srgbClr val="1D1D1D"/>
              </a:solidFill>
              <a:latin typeface="Yahoo Product Sans VF"/>
              <a:ea typeface="Yahoo Product Sans VF"/>
              <a:cs typeface="Yahoo Product Sans VF"/>
            </a:endParaRPr>
          </a:p>
          <a:p>
            <a:pPr marL="228600" indent="-228600">
              <a:buFont typeface=""/>
              <a:buChar char="•"/>
            </a:pPr>
            <a:endParaRPr lang="en-US">
              <a:solidFill>
                <a:srgbClr val="1D1D1D"/>
              </a:solidFill>
              <a:latin typeface="Yahoo Product Sans VF"/>
              <a:ea typeface="Yahoo Product Sans VF"/>
              <a:cs typeface="Yahoo Product Sans VF"/>
            </a:endParaRPr>
          </a:p>
          <a:p>
            <a:pPr marL="228600" indent="-228600">
              <a:buFont typeface=""/>
              <a:buChar char="•"/>
            </a:pPr>
            <a:endParaRPr lang="en-US">
              <a:solidFill>
                <a:srgbClr val="1D1D1D"/>
              </a:solidFill>
              <a:latin typeface="Yahoo Product Sans VF"/>
              <a:ea typeface="Yahoo Product Sans VF"/>
              <a:cs typeface="Yahoo Product Sans VF"/>
            </a:endParaRPr>
          </a:p>
          <a:p>
            <a:pPr marL="228600" indent="-228600">
              <a:buFont typeface=""/>
              <a:buChar char="•"/>
            </a:pPr>
            <a:endParaRPr lang="en-US">
              <a:solidFill>
                <a:srgbClr val="1D1D1D"/>
              </a:solidFill>
              <a:latin typeface="Yahoo Product Sans VF"/>
              <a:ea typeface="Yahoo Product Sans VF"/>
              <a:cs typeface="Yahoo Product Sans VF"/>
            </a:endParaRPr>
          </a:p>
          <a:p>
            <a:pPr marL="228600" indent="-228600">
              <a:buFont typeface=""/>
              <a:buChar char="•"/>
            </a:pPr>
            <a:endParaRPr lang="en-US">
              <a:solidFill>
                <a:srgbClr val="1D1D1D"/>
              </a:solidFill>
              <a:latin typeface="Yahoo Product Sans VF"/>
              <a:ea typeface="Yahoo Product Sans VF"/>
              <a:cs typeface="Yahoo Product Sans VF"/>
            </a:endParaRPr>
          </a:p>
          <a:p>
            <a:endParaRPr lang="en-US">
              <a:solidFill>
                <a:srgbClr val="1D1D1D"/>
              </a:solidFill>
              <a:latin typeface="Yahoo Product Sans VF"/>
              <a:ea typeface="Yahoo Product Sans VF"/>
              <a:cs typeface="Yahoo Product Sans VF"/>
            </a:endParaRPr>
          </a:p>
          <a:p>
            <a:endParaRPr lang="en-US">
              <a:solidFill>
                <a:srgbClr val="1D1D1D"/>
              </a:solidFill>
              <a:latin typeface="Yahoo Product Sans VF"/>
              <a:ea typeface="Yahoo Product Sans VF"/>
              <a:cs typeface="Yahoo Product Sans VF"/>
            </a:endParaRPr>
          </a:p>
          <a:p>
            <a:endParaRPr lang="en-US">
              <a:solidFill>
                <a:srgbClr val="1D2228"/>
              </a:solidFill>
              <a:latin typeface="Yahoo Product Sans VF"/>
              <a:ea typeface="Yahoo Product Sans VF"/>
              <a:cs typeface="Yahoo Product Sans VF"/>
            </a:endParaRPr>
          </a:p>
          <a:p>
            <a:endParaRPr lang="en-US">
              <a:solidFill>
                <a:srgbClr val="1D2228"/>
              </a:solidFill>
              <a:latin typeface="Yahoo Product Sans VF"/>
              <a:ea typeface="Yahoo Product Sans VF"/>
              <a:cs typeface="Yahoo Product Sans VF"/>
            </a:endParaRPr>
          </a:p>
          <a:p>
            <a:endParaRPr lang="en-US">
              <a:solidFill>
                <a:srgbClr val="1D2228"/>
              </a:solidFill>
              <a:latin typeface="Yahoo Product Sans VF"/>
              <a:ea typeface="Yahoo Product Sans VF"/>
              <a:cs typeface="Yahoo Product Sans VF"/>
            </a:endParaRPr>
          </a:p>
          <a:p>
            <a:endParaRPr lang="en-US">
              <a:solidFill>
                <a:srgbClr val="1D2228"/>
              </a:solidFill>
              <a:latin typeface="Yahoo Product Sans VF"/>
              <a:ea typeface="Yahoo Product Sans VF"/>
              <a:cs typeface="Yahoo Product Sans VF"/>
            </a:endParaRPr>
          </a:p>
          <a:p>
            <a:endParaRPr lang="en-US">
              <a:solidFill>
                <a:srgbClr val="1D2228"/>
              </a:solidFill>
              <a:latin typeface="Yahoo Product Sans VF"/>
              <a:ea typeface="Yahoo Product Sans VF"/>
              <a:cs typeface="Yahoo Product Sans VF"/>
            </a:endParaRPr>
          </a:p>
          <a:p>
            <a:pPr algn="ct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buNone/>
            </a:pPr>
            <a:r>
              <a:rPr lang="en-US" sz="1400" dirty="0">
                <a:solidFill>
                  <a:srgbClr val="1D1D1D"/>
                </a:solidFill>
                <a:ea typeface="+mn-lt"/>
                <a:cs typeface="+mn-lt"/>
              </a:rPr>
              <a:t>• I built an interactive dashboard using </a:t>
            </a:r>
            <a:r>
              <a:rPr lang="en-US" sz="1400" dirty="0" err="1">
                <a:solidFill>
                  <a:srgbClr val="1D1D1D"/>
                </a:solidFill>
                <a:ea typeface="+mn-lt"/>
                <a:cs typeface="+mn-lt"/>
              </a:rPr>
              <a:t>Plotly</a:t>
            </a:r>
            <a:r>
              <a:rPr lang="en-US" sz="1400" dirty="0">
                <a:solidFill>
                  <a:srgbClr val="1D1D1D"/>
                </a:solidFill>
                <a:ea typeface="+mn-lt"/>
                <a:cs typeface="+mn-lt"/>
              </a:rPr>
              <a:t> Dash that includes:</a:t>
            </a:r>
            <a:endParaRPr lang="en-US" dirty="0"/>
          </a:p>
          <a:p>
            <a:pPr>
              <a:buNone/>
            </a:pPr>
            <a:r>
              <a:rPr lang="en-US" sz="1400" dirty="0">
                <a:solidFill>
                  <a:srgbClr val="1D1D1D"/>
                </a:solidFill>
                <a:ea typeface="+mn-lt"/>
                <a:cs typeface="+mn-lt"/>
              </a:rPr>
              <a:t>– A dropdown menu to filter launch sites</a:t>
            </a:r>
            <a:endParaRPr lang="en-US" dirty="0"/>
          </a:p>
          <a:p>
            <a:pPr>
              <a:buNone/>
            </a:pPr>
            <a:r>
              <a:rPr lang="en-US" sz="1400" dirty="0">
                <a:solidFill>
                  <a:srgbClr val="1D1D1D"/>
                </a:solidFill>
                <a:ea typeface="+mn-lt"/>
                <a:cs typeface="+mn-lt"/>
              </a:rPr>
              <a:t>– A pie chart showing total successful launches</a:t>
            </a:r>
            <a:endParaRPr lang="en-US" dirty="0"/>
          </a:p>
          <a:p>
            <a:pPr>
              <a:buNone/>
            </a:pPr>
            <a:r>
              <a:rPr lang="en-US" sz="1400" dirty="0">
                <a:solidFill>
                  <a:srgbClr val="1D1D1D"/>
                </a:solidFill>
                <a:ea typeface="+mn-lt"/>
                <a:cs typeface="+mn-lt"/>
              </a:rPr>
              <a:t>– A scatter plot showing the correlation between payload mass and launch outcomes</a:t>
            </a:r>
            <a:endParaRPr lang="en-US" dirty="0"/>
          </a:p>
          <a:p>
            <a:pPr>
              <a:buNone/>
            </a:pPr>
            <a:r>
              <a:rPr lang="en-US" sz="1400" dirty="0">
                <a:solidFill>
                  <a:srgbClr val="1D1D1D"/>
                </a:solidFill>
                <a:ea typeface="+mn-lt"/>
                <a:cs typeface="+mn-lt"/>
              </a:rPr>
              <a:t>– A callback function that updates the figures based on the dropdown selection</a:t>
            </a:r>
            <a:endParaRPr lang="en-US" dirty="0"/>
          </a:p>
          <a:p>
            <a:pPr>
              <a:buNone/>
            </a:pPr>
            <a:r>
              <a:rPr lang="en-US" sz="1400" dirty="0">
                <a:solidFill>
                  <a:srgbClr val="1D1D1D"/>
                </a:solidFill>
                <a:ea typeface="+mn-lt"/>
                <a:cs typeface="+mn-lt"/>
              </a:rPr>
              <a:t>• These plots and interactions help users understand launch success rates and patterns by site and payload mass.</a:t>
            </a:r>
            <a:endParaRPr lang="en-US" dirty="0"/>
          </a:p>
          <a:p>
            <a:pPr>
              <a:buNone/>
            </a:pPr>
            <a:r>
              <a:rPr lang="en-US" sz="1400" dirty="0">
                <a:solidFill>
                  <a:srgbClr val="1D1D1D"/>
                </a:solidFill>
                <a:ea typeface="Calibri"/>
                <a:cs typeface="Calibri"/>
              </a:rPr>
              <a:t>https://github.com/FredShimfessel/Ibm-capstone</a:t>
            </a:r>
            <a:br>
              <a:rPr lang="en-US" dirty="0"/>
            </a:br>
            <a:endParaRPr lang="en-US">
              <a:ea typeface="Calibri"/>
              <a:cs typeface="Calibri"/>
            </a:endParaRPr>
          </a:p>
          <a:p>
            <a:pPr>
              <a:buNone/>
            </a:pPr>
            <a:br>
              <a:rPr lang="en-US" sz="1100" dirty="0">
                <a:solidFill>
                  <a:srgbClr val="1D1D1D"/>
                </a:solidFill>
                <a:ea typeface="+mn-lt"/>
                <a:cs typeface="+mn-lt"/>
              </a:rPr>
            </a:br>
            <a:endParaRPr lang="en-US" sz="1100" dirty="0">
              <a:solidFill>
                <a:srgbClr val="1D1D1D"/>
              </a:solidFill>
              <a:ea typeface="+mn-lt"/>
              <a:cs typeface="+mn-lt"/>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43946" cy="4393091"/>
          </a:xfrm>
          <a:prstGeom prst="rect">
            <a:avLst/>
          </a:prstGeom>
        </p:spPr>
        <p:txBody>
          <a:bodyPr lIns="91440" tIns="45720" rIns="91440" bIns="45720" anchor="t">
            <a:normAutofit/>
          </a:bodyPr>
          <a:lstStyle/>
          <a:p>
            <a:r>
              <a:rPr lang="en-US" sz="1400" dirty="0">
                <a:solidFill>
                  <a:srgbClr val="1D1D1D"/>
                </a:solidFill>
                <a:ea typeface="+mn-lt"/>
                <a:cs typeface="+mn-lt"/>
              </a:rPr>
              <a:t>Loaded and cleaned the dataset for classification</a:t>
            </a:r>
            <a:endParaRPr lang="en-US" sz="2200" dirty="0">
              <a:solidFill>
                <a:schemeClr val="accent3">
                  <a:lumMod val="25000"/>
                </a:schemeClr>
              </a:solidFill>
              <a:latin typeface="Abadi"/>
            </a:endParaRPr>
          </a:p>
          <a:p>
            <a:r>
              <a:rPr lang="en-US" sz="1400" dirty="0">
                <a:solidFill>
                  <a:srgbClr val="1D1D1D"/>
                </a:solidFill>
                <a:ea typeface="+mn-lt"/>
                <a:cs typeface="+mn-lt"/>
              </a:rPr>
              <a:t>Split the data into training and testing sets</a:t>
            </a:r>
            <a:endParaRPr lang="en-US" dirty="0"/>
          </a:p>
          <a:p>
            <a:r>
              <a:rPr lang="en-US" sz="1400" dirty="0">
                <a:solidFill>
                  <a:srgbClr val="1D1D1D"/>
                </a:solidFill>
                <a:ea typeface="+mn-lt"/>
                <a:cs typeface="+mn-lt"/>
              </a:rPr>
              <a:t>Trained multiple classification models (Logistic Regression, KNN, SVM, Decision Tree, etc.)</a:t>
            </a:r>
            <a:endParaRPr lang="en-US" dirty="0"/>
          </a:p>
          <a:p>
            <a:r>
              <a:rPr lang="en-US" sz="1400" dirty="0">
                <a:solidFill>
                  <a:srgbClr val="1D1D1D"/>
                </a:solidFill>
                <a:ea typeface="+mn-lt"/>
                <a:cs typeface="+mn-lt"/>
              </a:rPr>
              <a:t>Evaluated each using accuracy, precision, recall, and F1-score</a:t>
            </a:r>
            <a:endParaRPr lang="en-US" dirty="0"/>
          </a:p>
          <a:p>
            <a:r>
              <a:rPr lang="en-US" sz="1400" dirty="0">
                <a:solidFill>
                  <a:srgbClr val="1D1D1D"/>
                </a:solidFill>
                <a:ea typeface="+mn-lt"/>
                <a:cs typeface="+mn-lt"/>
              </a:rPr>
              <a:t>Tuned hyperparameters to improve the best models</a:t>
            </a:r>
            <a:endParaRPr lang="en-US" dirty="0"/>
          </a:p>
          <a:p>
            <a:r>
              <a:rPr lang="en-US" sz="1400" dirty="0">
                <a:solidFill>
                  <a:srgbClr val="1D1D1D"/>
                </a:solidFill>
                <a:ea typeface="+mn-lt"/>
                <a:cs typeface="+mn-lt"/>
              </a:rPr>
              <a:t>Selected the model with the highest overall evaluation performance</a:t>
            </a:r>
            <a:endParaRPr lang="en-US" dirty="0"/>
          </a:p>
          <a:p>
            <a:pPr marL="0" indent="0">
              <a:lnSpc>
                <a:spcPct val="100000"/>
              </a:lnSpc>
              <a:spcBef>
                <a:spcPts val="1400"/>
              </a:spcBef>
              <a:buNone/>
            </a:pPr>
            <a:r>
              <a:rPr lang="en-US" sz="1400">
                <a:solidFill>
                  <a:srgbClr val="1D1D1D"/>
                </a:solidFill>
                <a:ea typeface="Calibri"/>
                <a:cs typeface="Calibri"/>
              </a:rPr>
              <a:t>https://github.com/FredShimfessel/Ibm-capstone</a:t>
            </a:r>
            <a:br>
              <a:rPr lang="en-US" dirty="0"/>
            </a:br>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591EF3FC-51B2-D3B7-CB28-BF994706C45B}"/>
              </a:ext>
            </a:extLst>
          </p:cNvPr>
          <p:cNvGraphicFramePr/>
          <p:nvPr>
            <p:extLst>
              <p:ext uri="{D42A27DB-BD31-4B8C-83A1-F6EECF244321}">
                <p14:modId xmlns:p14="http://schemas.microsoft.com/office/powerpoint/2010/main" val="2942264328"/>
              </p:ext>
            </p:extLst>
          </p:nvPr>
        </p:nvGraphicFramePr>
        <p:xfrm>
          <a:off x="6107205" y="1600200"/>
          <a:ext cx="468405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3891" y="1717691"/>
            <a:ext cx="7135959" cy="429986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Exploratory data analysis results</a:t>
            </a:r>
          </a:p>
          <a:p>
            <a:pPr marL="0" indent="0">
              <a:lnSpc>
                <a:spcPct val="100000"/>
              </a:lnSpc>
              <a:spcBef>
                <a:spcPts val="1400"/>
              </a:spcBef>
              <a:buNone/>
            </a:pPr>
            <a:r>
              <a:rPr lang="en-US" sz="2000" dirty="0">
                <a:solidFill>
                  <a:schemeClr val="accent3">
                    <a:lumMod val="25000"/>
                  </a:schemeClr>
                </a:solidFill>
                <a:latin typeface="Abadi"/>
              </a:rPr>
              <a:t> "Summary charts would highlight launch frequencies, mission  </a:t>
            </a:r>
            <a:r>
              <a:rPr lang="en-US" sz="2000">
                <a:solidFill>
                  <a:schemeClr val="accent3">
                    <a:lumMod val="25000"/>
                  </a:schemeClr>
                </a:solidFill>
                <a:latin typeface="Abadi"/>
              </a:rPr>
              <a:t> </a:t>
            </a:r>
            <a:r>
              <a:rPr lang="en-US" sz="2000" dirty="0">
                <a:solidFill>
                  <a:schemeClr val="accent3">
                    <a:lumMod val="25000"/>
                  </a:schemeClr>
                </a:solidFill>
                <a:latin typeface="Abadi"/>
              </a:rPr>
              <a:t>outcomes, and payload patterns."</a:t>
            </a:r>
          </a:p>
          <a:p>
            <a:pPr>
              <a:lnSpc>
                <a:spcPct val="100000"/>
              </a:lnSpc>
              <a:spcBef>
                <a:spcPts val="1400"/>
              </a:spcBef>
            </a:pPr>
            <a:r>
              <a:rPr lang="en-US" sz="2000" dirty="0">
                <a:solidFill>
                  <a:schemeClr val="accent3">
                    <a:lumMod val="25000"/>
                  </a:schemeClr>
                </a:solidFill>
                <a:latin typeface="Abadi"/>
              </a:rPr>
              <a:t>Interactive analytics demo in screenshots</a:t>
            </a:r>
          </a:p>
          <a:p>
            <a:pPr marL="0" indent="0">
              <a:lnSpc>
                <a:spcPct val="100000"/>
              </a:lnSpc>
              <a:spcBef>
                <a:spcPts val="1400"/>
              </a:spcBef>
              <a:buNone/>
            </a:pPr>
            <a:r>
              <a:rPr lang="en-US" sz="2000" dirty="0">
                <a:solidFill>
                  <a:schemeClr val="accent3">
                    <a:lumMod val="25000"/>
                  </a:schemeClr>
                </a:solidFill>
                <a:latin typeface="Abadi"/>
              </a:rPr>
              <a:t> "Screenshots of the Dash dashboard would demonstrate   interactive filtering and mission outcome visualizations"</a:t>
            </a:r>
          </a:p>
          <a:p>
            <a:pPr>
              <a:lnSpc>
                <a:spcPct val="100000"/>
              </a:lnSpc>
              <a:spcBef>
                <a:spcPts val="1400"/>
              </a:spcBef>
            </a:pPr>
            <a:r>
              <a:rPr lang="en-US" sz="2000" dirty="0">
                <a:solidFill>
                  <a:schemeClr val="accent3">
                    <a:lumMod val="25000"/>
                  </a:schemeClr>
                </a:solidFill>
                <a:latin typeface="Abadi"/>
              </a:rPr>
              <a:t>Predictive analysis results</a:t>
            </a:r>
          </a:p>
          <a:p>
            <a:pPr marL="0" indent="0">
              <a:lnSpc>
                <a:spcPct val="100000"/>
              </a:lnSpc>
              <a:spcBef>
                <a:spcPts val="1400"/>
              </a:spcBef>
              <a:buNone/>
            </a:pPr>
            <a:r>
              <a:rPr lang="en-US" sz="2000" dirty="0">
                <a:solidFill>
                  <a:schemeClr val="accent3">
                    <a:lumMod val="25000"/>
                  </a:schemeClr>
                </a:solidFill>
                <a:latin typeface="Abadi"/>
              </a:rPr>
              <a:t> "Predictive modeling results would show whether variables   such as payload mass and launch site can help classify  </a:t>
            </a:r>
            <a:r>
              <a:rPr lang="en-US" sz="2000">
                <a:solidFill>
                  <a:schemeClr val="accent3">
                    <a:lumMod val="25000"/>
                  </a:schemeClr>
                </a:solidFill>
                <a:latin typeface="Abadi"/>
              </a:rPr>
              <a:t> </a:t>
            </a:r>
            <a:r>
              <a:rPr lang="en-US" sz="2000" dirty="0">
                <a:solidFill>
                  <a:schemeClr val="accent3">
                    <a:lumMod val="25000"/>
                  </a:schemeClr>
                </a:solidFill>
                <a:latin typeface="Abadi"/>
              </a:rPr>
              <a:t>mission success."</a:t>
            </a:r>
          </a:p>
          <a:p>
            <a:pPr>
              <a:lnSpc>
                <a:spcPct val="100000"/>
              </a:lnSpc>
              <a:spcBef>
                <a:spcPts val="1400"/>
              </a:spcBef>
            </a:pPr>
            <a:endParaRPr lang="en-US" sz="2000" dirty="0">
              <a:solidFill>
                <a:schemeClr val="accent3">
                  <a:lumMod val="25000"/>
                </a:schemeClr>
              </a:solidFill>
              <a:latin typeface="Abadi"/>
            </a:endParaRPr>
          </a:p>
          <a:p>
            <a:pPr lvl="1"/>
            <a:endParaRPr lang="en-US" sz="2000"/>
          </a:p>
          <a:p>
            <a:pPr marL="457200" lvl="1" indent="0">
              <a:buNone/>
            </a:pPr>
            <a:endParaRPr lang="en-US" sz="20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CA"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buFont typeface="Arial"/>
              <a:buChar char="•"/>
            </a:pPr>
            <a:r>
              <a:rPr lang="en-US" sz="1400" dirty="0">
                <a:solidFill>
                  <a:srgbClr val="1D1D1D"/>
                </a:solidFill>
                <a:ea typeface="+mn-lt"/>
                <a:cs typeface="+mn-lt"/>
              </a:rPr>
              <a:t>Shows how many flights have launched from each major SpaceX site</a:t>
            </a:r>
            <a:endParaRPr lang="en-US" dirty="0"/>
          </a:p>
          <a:p>
            <a:pPr>
              <a:buFont typeface="Arial"/>
              <a:buChar char="•"/>
            </a:pPr>
            <a:r>
              <a:rPr lang="en-US" sz="1400" dirty="0">
                <a:solidFill>
                  <a:srgbClr val="1D1D1D"/>
                </a:solidFill>
                <a:ea typeface="+mn-lt"/>
                <a:cs typeface="+mn-lt"/>
              </a:rPr>
              <a:t>CCAFS SLC-40 has the highest number of recorded launches</a:t>
            </a:r>
            <a:endParaRPr lang="en-US" dirty="0"/>
          </a:p>
          <a:p>
            <a:pPr>
              <a:buFont typeface="Arial"/>
              <a:buChar char="•"/>
            </a:pPr>
            <a:r>
              <a:rPr lang="en-US" sz="1400" dirty="0">
                <a:solidFill>
                  <a:srgbClr val="1D1D1D"/>
                </a:solidFill>
                <a:ea typeface="+mn-lt"/>
                <a:cs typeface="+mn-lt"/>
              </a:rPr>
              <a:t>VAFB SLC-4E and KSC LC-39A have fewer but include higher-numbered missions</a:t>
            </a:r>
            <a:endParaRPr lang="en-US" dirty="0"/>
          </a:p>
          <a:p>
            <a:pPr>
              <a:buFont typeface="Arial"/>
              <a:buChar char="•"/>
            </a:pPr>
            <a:r>
              <a:rPr lang="en-US" sz="1400" dirty="0">
                <a:solidFill>
                  <a:srgbClr val="1D1D1D"/>
                </a:solidFill>
                <a:ea typeface="+mn-lt"/>
                <a:cs typeface="+mn-lt"/>
              </a:rPr>
              <a:t>Indicates SpaceX relies heavily on CCAFS SLC-40 for frequent missions</a:t>
            </a:r>
            <a:endParaRPr lang="en-US" dirty="0"/>
          </a:p>
          <a:p>
            <a:pPr indent="0">
              <a:buNone/>
            </a:pPr>
            <a:br>
              <a:rPr lang="en-US" dirty="0"/>
            </a:br>
            <a:endParaRPr lang="en-US" dirty="0"/>
          </a:p>
          <a:p>
            <a:pPr>
              <a:buNone/>
            </a:pPr>
            <a:endParaRPr lang="en-US" sz="1100" dirty="0">
              <a:solidFill>
                <a:srgbClr val="1D1D1D"/>
              </a:solidFill>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a flight number&#10;&#10;AI-generated content may be incorrect.">
            <a:extLst>
              <a:ext uri="{FF2B5EF4-FFF2-40B4-BE49-F238E27FC236}">
                <a16:creationId xmlns:a16="http://schemas.microsoft.com/office/drawing/2014/main" id="{BCDADDCE-BE86-0489-8B72-D7428BE494D1}"/>
              </a:ext>
            </a:extLst>
          </p:cNvPr>
          <p:cNvPicPr>
            <a:picLocks noChangeAspect="1"/>
          </p:cNvPicPr>
          <p:nvPr/>
        </p:nvPicPr>
        <p:blipFill>
          <a:blip r:embed="rId3"/>
          <a:stretch>
            <a:fillRect/>
          </a:stretch>
        </p:blipFill>
        <p:spPr>
          <a:xfrm>
            <a:off x="5708150" y="2393645"/>
            <a:ext cx="3844578" cy="269701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18110"/>
            <a:ext cx="5747590" cy="5638144"/>
          </a:xfrm>
          <a:prstGeom prst="rect">
            <a:avLst/>
          </a:prstGeom>
        </p:spPr>
        <p:txBody>
          <a:bodyPr lIns="91440" tIns="45720" rIns="91440" bIns="45720" anchor="t">
            <a:noAutofit/>
          </a:bodyPr>
          <a:lstStyle/>
          <a:p>
            <a:pPr>
              <a:buNone/>
            </a:pPr>
            <a:r>
              <a:rPr lang="en-CA" sz="1200" dirty="0">
                <a:solidFill>
                  <a:srgbClr val="1D1D1D"/>
                </a:solidFill>
                <a:ea typeface="+mn-lt"/>
                <a:cs typeface="+mn-lt"/>
              </a:rPr>
              <a:t>Methodology</a:t>
            </a:r>
            <a:br>
              <a:rPr lang="en-US" sz="1200" dirty="0"/>
            </a:br>
            <a:endParaRPr lang="en-US" sz="1200">
              <a:ea typeface="Calibri"/>
              <a:cs typeface="Calibri"/>
            </a:endParaRPr>
          </a:p>
          <a:p>
            <a:pPr>
              <a:buFont typeface="Arial"/>
              <a:buChar char="•"/>
            </a:pPr>
            <a:r>
              <a:rPr lang="en-CA" sz="1200" dirty="0">
                <a:solidFill>
                  <a:srgbClr val="1D1D1D"/>
                </a:solidFill>
                <a:ea typeface="+mn-lt"/>
                <a:cs typeface="+mn-lt"/>
              </a:rPr>
              <a:t>Identified required datasets: SpaceX launch records, payload mass, mission outcome, and orbital information</a:t>
            </a:r>
            <a:endParaRPr lang="en-CA" sz="1200">
              <a:ea typeface="Calibri"/>
              <a:cs typeface="Calibri"/>
            </a:endParaRPr>
          </a:p>
          <a:p>
            <a:pPr>
              <a:buFont typeface="Arial"/>
              <a:buChar char="•"/>
            </a:pPr>
            <a:r>
              <a:rPr lang="en-CA" sz="1200" dirty="0">
                <a:solidFill>
                  <a:srgbClr val="1D1D1D"/>
                </a:solidFill>
                <a:ea typeface="+mn-lt"/>
                <a:cs typeface="+mn-lt"/>
              </a:rPr>
              <a:t>Loaded data into a Pandas </a:t>
            </a:r>
            <a:r>
              <a:rPr lang="en-CA" sz="1200" err="1">
                <a:solidFill>
                  <a:srgbClr val="1D1D1D"/>
                </a:solidFill>
                <a:ea typeface="+mn-lt"/>
                <a:cs typeface="+mn-lt"/>
              </a:rPr>
              <a:t>DataFrame</a:t>
            </a:r>
            <a:r>
              <a:rPr lang="en-CA" sz="1200" dirty="0">
                <a:solidFill>
                  <a:srgbClr val="1D1D1D"/>
                </a:solidFill>
                <a:ea typeface="+mn-lt"/>
                <a:cs typeface="+mn-lt"/>
              </a:rPr>
              <a:t> for cleaning and preprocessing</a:t>
            </a:r>
            <a:endParaRPr lang="en-CA" sz="1200">
              <a:ea typeface="Calibri"/>
              <a:cs typeface="Calibri"/>
            </a:endParaRPr>
          </a:p>
          <a:p>
            <a:pPr>
              <a:buFont typeface="Arial"/>
              <a:buChar char="•"/>
            </a:pPr>
            <a:r>
              <a:rPr lang="en-CA" sz="1200" dirty="0">
                <a:solidFill>
                  <a:srgbClr val="1D1D1D"/>
                </a:solidFill>
                <a:ea typeface="+mn-lt"/>
                <a:cs typeface="+mn-lt"/>
              </a:rPr>
              <a:t>Performed data wrangling: handled missing values, standardized column names, and converted data types</a:t>
            </a:r>
            <a:endParaRPr lang="en-CA" sz="1200">
              <a:ea typeface="Calibri"/>
              <a:cs typeface="Calibri"/>
            </a:endParaRPr>
          </a:p>
          <a:p>
            <a:pPr>
              <a:buFont typeface="Arial"/>
              <a:buChar char="•"/>
            </a:pPr>
            <a:r>
              <a:rPr lang="en-CA" sz="1200" dirty="0">
                <a:solidFill>
                  <a:srgbClr val="1D1D1D"/>
                </a:solidFill>
                <a:ea typeface="+mn-lt"/>
                <a:cs typeface="+mn-lt"/>
              </a:rPr>
              <a:t>Engineered useful features for analysis (e.g., booster version, landing outcome categories)</a:t>
            </a:r>
            <a:endParaRPr lang="en-CA" sz="1200">
              <a:ea typeface="Calibri"/>
              <a:cs typeface="Calibri"/>
            </a:endParaRPr>
          </a:p>
          <a:p>
            <a:pPr>
              <a:buFont typeface="Arial"/>
              <a:buChar char="•"/>
            </a:pPr>
            <a:r>
              <a:rPr lang="en-CA" sz="1200" dirty="0">
                <a:solidFill>
                  <a:srgbClr val="1D1D1D"/>
                </a:solidFill>
                <a:ea typeface="+mn-lt"/>
                <a:cs typeface="+mn-lt"/>
              </a:rPr>
              <a:t>Conducted exploratory data analysis (EDA) using scatter plots, bar charts, and summary statistics</a:t>
            </a:r>
            <a:endParaRPr lang="en-CA" sz="1200">
              <a:ea typeface="Calibri"/>
              <a:cs typeface="Calibri"/>
            </a:endParaRPr>
          </a:p>
          <a:p>
            <a:pPr>
              <a:buFont typeface="Arial"/>
              <a:buChar char="•"/>
            </a:pPr>
            <a:r>
              <a:rPr lang="en-CA" sz="1200" dirty="0">
                <a:solidFill>
                  <a:srgbClr val="1D1D1D"/>
                </a:solidFill>
                <a:ea typeface="+mn-lt"/>
                <a:cs typeface="+mn-lt"/>
              </a:rPr>
              <a:t>Used visualizations to identify patterns such as:</a:t>
            </a:r>
            <a:br>
              <a:rPr lang="en-CA" sz="1200" dirty="0">
                <a:ea typeface="+mn-lt"/>
                <a:cs typeface="+mn-lt"/>
              </a:rPr>
            </a:br>
            <a:endParaRPr lang="en-CA" sz="1200" dirty="0">
              <a:solidFill>
                <a:srgbClr val="1D1D1D"/>
              </a:solidFill>
              <a:ea typeface="+mn-lt"/>
              <a:cs typeface="+mn-lt"/>
            </a:endParaRPr>
          </a:p>
          <a:p>
            <a:pPr marL="971550" lvl="1" indent="-285750">
              <a:buFont typeface="Arial"/>
              <a:buChar char="•"/>
            </a:pPr>
            <a:r>
              <a:rPr lang="en-CA" sz="1200" dirty="0">
                <a:solidFill>
                  <a:srgbClr val="1D1D1D"/>
                </a:solidFill>
                <a:ea typeface="+mn-lt"/>
                <a:cs typeface="+mn-lt"/>
              </a:rPr>
              <a:t>Launch site performance</a:t>
            </a:r>
            <a:endParaRPr lang="en-CA" sz="1200">
              <a:ea typeface="Calibri"/>
              <a:cs typeface="Calibri"/>
            </a:endParaRPr>
          </a:p>
          <a:p>
            <a:pPr marL="971550" lvl="1" indent="-285750">
              <a:buFont typeface="Arial"/>
              <a:buChar char="•"/>
            </a:pPr>
            <a:r>
              <a:rPr lang="en-CA" sz="1200" dirty="0">
                <a:solidFill>
                  <a:srgbClr val="1D1D1D"/>
                </a:solidFill>
                <a:ea typeface="+mn-lt"/>
                <a:cs typeface="+mn-lt"/>
              </a:rPr>
              <a:t>Relationship between payload mass and success rate</a:t>
            </a:r>
            <a:endParaRPr lang="en-CA" sz="1200">
              <a:ea typeface="Calibri"/>
              <a:cs typeface="Calibri"/>
            </a:endParaRPr>
          </a:p>
          <a:p>
            <a:pPr marL="971550" lvl="1" indent="-285750">
              <a:buFont typeface="Arial"/>
              <a:buChar char="•"/>
            </a:pPr>
            <a:r>
              <a:rPr lang="en-CA" sz="1200" dirty="0">
                <a:solidFill>
                  <a:srgbClr val="1D1D1D"/>
                </a:solidFill>
                <a:ea typeface="+mn-lt"/>
                <a:cs typeface="+mn-lt"/>
              </a:rPr>
              <a:t>Flight number vs. mission outcome trends</a:t>
            </a:r>
            <a:br>
              <a:rPr lang="en-US" sz="1200" dirty="0"/>
            </a:br>
            <a:endParaRPr lang="en-US" sz="1200">
              <a:ea typeface="Calibri" panose="020F0502020204030204"/>
              <a:cs typeface="Calibri" panose="020F0502020204030204"/>
            </a:endParaRPr>
          </a:p>
          <a:p>
            <a:pPr>
              <a:buFont typeface="Arial"/>
              <a:buChar char="•"/>
            </a:pPr>
            <a:r>
              <a:rPr lang="en-CA" sz="1200" dirty="0">
                <a:solidFill>
                  <a:srgbClr val="1D1D1D"/>
                </a:solidFill>
                <a:ea typeface="+mn-lt"/>
                <a:cs typeface="+mn-lt"/>
              </a:rPr>
              <a:t>Prepared insights to support predictive modeling in later sections</a:t>
            </a:r>
            <a:endParaRPr lang="en-CA" sz="1200">
              <a:ea typeface="Calibri"/>
              <a:cs typeface="Calibri"/>
            </a:endParaRPr>
          </a:p>
          <a:p>
            <a:pPr indent="0">
              <a:buNone/>
            </a:pPr>
            <a:br>
              <a:rPr lang="en-US" sz="1600" dirty="0"/>
            </a:br>
            <a:endParaRPr lang="en-US" sz="1600" dirty="0"/>
          </a:p>
          <a:p>
            <a:pPr>
              <a:buNone/>
            </a:pPr>
            <a:br>
              <a:rPr lang="en-US" sz="1600" dirty="0"/>
            </a:br>
            <a:endParaRPr lang="en-US" sz="1600">
              <a:ea typeface="Calibri"/>
              <a:cs typeface="Calibri"/>
            </a:endParaRPr>
          </a:p>
          <a:p>
            <a:pPr>
              <a:buNone/>
            </a:pPr>
            <a:br>
              <a:rPr lang="en-US" sz="1600" dirty="0"/>
            </a:br>
            <a:endParaRPr lang="en-US" sz="1600" dirty="0"/>
          </a:p>
          <a:p>
            <a:pPr>
              <a:buNone/>
            </a:pPr>
            <a:br>
              <a:rPr lang="en-US" sz="1600" dirty="0"/>
            </a:br>
            <a:endParaRPr lang="en-US" sz="1600" dirty="0"/>
          </a:p>
          <a:p>
            <a:pPr>
              <a:buNone/>
            </a:pPr>
            <a:endParaRPr lang="en-CA" sz="1600" dirty="0">
              <a:solidFill>
                <a:srgbClr val="1D1D1D"/>
              </a:solidFill>
              <a:ea typeface="Calibri"/>
              <a:cs typeface="Calibri"/>
            </a:endParaRPr>
          </a:p>
          <a:p>
            <a:pPr marL="0" indent="0">
              <a:lnSpc>
                <a:spcPct val="100000"/>
              </a:lnSpc>
              <a:spcBef>
                <a:spcPts val="1400"/>
              </a:spcBef>
              <a:buNone/>
            </a:pPr>
            <a:endParaRPr lang="en-CA" sz="1600" dirty="0">
              <a:solidFill>
                <a:schemeClr val="accent3">
                  <a:lumMod val="25000"/>
                </a:schemeClr>
              </a:solidFill>
              <a:latin typeface="Abadi"/>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descr="A graph of a flight number&#10;&#10;AI-generated content may be incorrect.">
            <a:extLst>
              <a:ext uri="{FF2B5EF4-FFF2-40B4-BE49-F238E27FC236}">
                <a16:creationId xmlns:a16="http://schemas.microsoft.com/office/drawing/2014/main" id="{B7B651EE-3DB8-5CEF-15F2-0F4F89F6639B}"/>
              </a:ext>
            </a:extLst>
          </p:cNvPr>
          <p:cNvPicPr>
            <a:picLocks noChangeAspect="1"/>
          </p:cNvPicPr>
          <p:nvPr/>
        </p:nvPicPr>
        <p:blipFill>
          <a:blip r:embed="rId3"/>
          <a:stretch>
            <a:fillRect/>
          </a:stretch>
        </p:blipFill>
        <p:spPr>
          <a:xfrm>
            <a:off x="6806172" y="1840567"/>
            <a:ext cx="4810124" cy="38043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695706"/>
            <a:ext cx="5135772" cy="53249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a:solidFill>
                  <a:srgbClr val="1D1D1D"/>
                </a:solidFill>
              </a:rPr>
              <a:t>Executive Summary</a:t>
            </a:r>
            <a:endParaRPr lang="en-US"/>
          </a:p>
          <a:p>
            <a:r>
              <a:rPr lang="en-US" sz="1400">
                <a:solidFill>
                  <a:srgbClr val="1D1D1D"/>
                </a:solidFill>
              </a:rPr>
              <a:t>Data Collection</a:t>
            </a:r>
            <a:endParaRPr lang="en-US"/>
          </a:p>
          <a:p>
            <a:r>
              <a:rPr lang="en-US" sz="1400" dirty="0">
                <a:solidFill>
                  <a:srgbClr val="1D1D1D"/>
                </a:solidFill>
                <a:latin typeface="IBM Plex Mono Text"/>
              </a:rPr>
              <a:t>Data Wrangling &amp; Preparation</a:t>
            </a:r>
            <a:endParaRPr lang="en-US" dirty="0">
              <a:latin typeface="IBM Plex Mono Text"/>
            </a:endParaRPr>
          </a:p>
          <a:p>
            <a:r>
              <a:rPr lang="en-US" sz="1400" dirty="0">
                <a:solidFill>
                  <a:srgbClr val="1D1D1D"/>
                </a:solidFill>
                <a:latin typeface="IBM Plex Mono Text"/>
              </a:rPr>
              <a:t>Exploratory Data Analysis</a:t>
            </a:r>
            <a:endParaRPr lang="en-US" dirty="0">
              <a:latin typeface="IBM Plex Mono Text"/>
            </a:endParaRPr>
          </a:p>
          <a:p>
            <a:r>
              <a:rPr lang="en-US" sz="1400" dirty="0">
                <a:solidFill>
                  <a:srgbClr val="1D1D1D"/>
                </a:solidFill>
                <a:latin typeface="IBM Plex Mono Text"/>
              </a:rPr>
              <a:t>Machine Learning Model</a:t>
            </a:r>
            <a:endParaRPr lang="en-US" dirty="0">
              <a:latin typeface="IBM Plex Mono Text"/>
            </a:endParaRPr>
          </a:p>
          <a:p>
            <a:r>
              <a:rPr lang="en-US" sz="1400" dirty="0">
                <a:solidFill>
                  <a:srgbClr val="1D1D1D"/>
                </a:solidFill>
                <a:latin typeface="IBM Plex Mono Text"/>
              </a:rPr>
              <a:t>Results &amp; Findings</a:t>
            </a:r>
            <a:endParaRPr lang="en-US" dirty="0">
              <a:latin typeface="IBM Plex Mono Text"/>
            </a:endParaRPr>
          </a:p>
          <a:p>
            <a:r>
              <a:rPr lang="en-US" sz="1400" dirty="0">
                <a:solidFill>
                  <a:srgbClr val="1D1D1D"/>
                </a:solidFill>
                <a:latin typeface="IBM Plex Mono Text"/>
              </a:rPr>
              <a:t>Conclusion</a:t>
            </a:r>
            <a:endParaRPr lang="en-US" dirty="0">
              <a:latin typeface="IBM Plex Mono Text"/>
            </a:endParaRPr>
          </a:p>
          <a:p>
            <a:r>
              <a:rPr lang="en-US" sz="1400" dirty="0">
                <a:solidFill>
                  <a:srgbClr val="1D1D1D"/>
                </a:solidFill>
                <a:latin typeface="IBM Plex Mono Text"/>
              </a:rPr>
              <a:t>Recommendations / Next Steps</a:t>
            </a:r>
            <a:endParaRPr lang="en-US" dirty="0">
              <a:latin typeface="IBM Plex Mono Text"/>
            </a:endParaRPr>
          </a:p>
          <a:p>
            <a:pPr>
              <a:buNone/>
            </a:pPr>
            <a:br>
              <a:rPr lang="en-US" dirty="0"/>
            </a:br>
            <a:endParaRPr lang="en-US" dirty="0"/>
          </a:p>
          <a:p>
            <a:pPr indent="0">
              <a:buNone/>
            </a:pPr>
            <a:br>
              <a:rPr lang="en-US" dirty="0"/>
            </a:br>
            <a:endParaRPr lang="en-US" dirty="0"/>
          </a:p>
          <a:p>
            <a:pPr>
              <a:buNone/>
            </a:pPr>
            <a:endParaRPr lang="en-US" sz="1100" dirty="0">
              <a:solidFill>
                <a:srgbClr val="1D1D1D"/>
              </a:solidFill>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3025"/>
            <a:ext cx="3932238" cy="4360677"/>
          </a:xfrm>
          <a:prstGeom prst="rect">
            <a:avLst/>
          </a:prstGeom>
        </p:spPr>
        <p:txBody>
          <a:bodyPr lIns="91440" tIns="45720" rIns="91440" bIns="45720" anchor="t">
            <a:noAutofit/>
          </a:bodyPr>
          <a:lstStyle/>
          <a:p>
            <a:pPr>
              <a:buFont typeface="Arial"/>
              <a:buChar char="•"/>
            </a:pPr>
            <a:r>
              <a:rPr lang="en-CA" sz="1600" dirty="0">
                <a:solidFill>
                  <a:srgbClr val="1D1D1D"/>
                </a:solidFill>
                <a:ea typeface="+mn-lt"/>
                <a:cs typeface="+mn-lt"/>
              </a:rPr>
              <a:t>Calculated the mission success rate for each orbit type using the Outcome column.</a:t>
            </a:r>
            <a:endParaRPr lang="en-US" sz="1600">
              <a:ea typeface="Calibri"/>
              <a:cs typeface="Calibri"/>
            </a:endParaRPr>
          </a:p>
          <a:p>
            <a:pPr>
              <a:buFont typeface="Arial"/>
              <a:buChar char="•"/>
            </a:pPr>
            <a:r>
              <a:rPr lang="en-CA" sz="1600" dirty="0">
                <a:solidFill>
                  <a:srgbClr val="1D1D1D"/>
                </a:solidFill>
                <a:ea typeface="+mn-lt"/>
                <a:cs typeface="+mn-lt"/>
              </a:rPr>
              <a:t>Bar chart shows how success performance varies across different orbits.</a:t>
            </a:r>
            <a:endParaRPr lang="en-CA" sz="1600" dirty="0">
              <a:ea typeface="Calibri"/>
              <a:cs typeface="Calibri"/>
            </a:endParaRPr>
          </a:p>
          <a:p>
            <a:pPr>
              <a:buFont typeface="Arial"/>
              <a:buChar char="•"/>
            </a:pPr>
            <a:r>
              <a:rPr lang="en-CA" sz="1600" dirty="0">
                <a:solidFill>
                  <a:srgbClr val="1D1D1D"/>
                </a:solidFill>
                <a:ea typeface="+mn-lt"/>
                <a:cs typeface="+mn-lt"/>
              </a:rPr>
              <a:t>Helps identify which orbits have historically been the most reliable for SpaceX </a:t>
            </a:r>
            <a:r>
              <a:rPr lang="en-CA" sz="1600" err="1">
                <a:solidFill>
                  <a:srgbClr val="1D1D1D"/>
                </a:solidFill>
                <a:ea typeface="+mn-lt"/>
                <a:cs typeface="+mn-lt"/>
              </a:rPr>
              <a:t>missi</a:t>
            </a:r>
            <a:endParaRPr lang="en-US" sz="1600">
              <a:ea typeface="Calibri"/>
              <a:cs typeface="Calibri"/>
            </a:endParaRPr>
          </a:p>
          <a:p>
            <a:pPr>
              <a:buNone/>
            </a:pPr>
            <a:br>
              <a:rPr lang="en-US" sz="1600" dirty="0"/>
            </a:br>
            <a:endParaRPr lang="en-US" sz="1600">
              <a:ea typeface="Calibri"/>
              <a:cs typeface="Calibri"/>
            </a:endParaRPr>
          </a:p>
          <a:p>
            <a:pPr>
              <a:buNone/>
            </a:pPr>
            <a:r>
              <a:rPr lang="en-CA" sz="1600" dirty="0">
                <a:solidFill>
                  <a:srgbClr val="1D1D1D"/>
                </a:solidFill>
                <a:ea typeface="+mn-lt"/>
                <a:cs typeface="+mn-lt"/>
              </a:rPr>
              <a:t>“This visualization compares mission success rates across orbit types. Success was defined as an ‘Outcome’ equal to ‘Success’. Some orbits show higher reliability, giving insight into operational performance across mission profiles.”</a:t>
            </a:r>
            <a:endParaRPr lang="en-CA" sz="1600">
              <a:ea typeface="Calibri"/>
              <a:cs typeface="Calibri"/>
            </a:endParaRPr>
          </a:p>
          <a:p>
            <a:pPr>
              <a:buNone/>
            </a:pPr>
            <a:br>
              <a:rPr lang="en-US" sz="1600" dirty="0"/>
            </a:br>
            <a:endParaRPr lang="en-US" sz="1600">
              <a:ea typeface="Calibri"/>
              <a:cs typeface="Calibri"/>
            </a:endParaRPr>
          </a:p>
          <a:p>
            <a:pPr>
              <a:buNone/>
            </a:pPr>
            <a:br>
              <a:rPr lang="en-US" sz="1600" dirty="0"/>
            </a:br>
            <a:endParaRPr lang="en-US" sz="1600">
              <a:ea typeface="Calibri"/>
              <a:cs typeface="Calibri"/>
            </a:endParaRPr>
          </a:p>
          <a:p>
            <a:pPr>
              <a:buNone/>
            </a:pPr>
            <a:br>
              <a:rPr lang="en-US" sz="1600" dirty="0"/>
            </a:br>
            <a:endParaRPr lang="en-US" sz="1600" dirty="0"/>
          </a:p>
          <a:p>
            <a:pPr>
              <a:buNone/>
            </a:pPr>
            <a:br>
              <a:rPr lang="en-US" sz="1600" dirty="0"/>
            </a:br>
            <a:endParaRPr lang="en-US" sz="1600" dirty="0"/>
          </a:p>
          <a:p>
            <a:pPr>
              <a:buNone/>
            </a:pPr>
            <a:endParaRPr lang="en-CA" sz="1600" b="1" dirty="0">
              <a:solidFill>
                <a:srgbClr val="1D1D1D"/>
              </a:solidFill>
              <a:ea typeface="Calibri"/>
              <a:cs typeface="Calibri"/>
            </a:endParaRPr>
          </a:p>
          <a:p>
            <a:pPr marL="0" indent="0">
              <a:lnSpc>
                <a:spcPct val="100000"/>
              </a:lnSpc>
              <a:spcBef>
                <a:spcPts val="1400"/>
              </a:spcBef>
              <a:buNone/>
            </a:pPr>
            <a:endParaRPr lang="en-CA" sz="16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blue bars&#10;&#10;AI-generated content may be incorrect.">
            <a:extLst>
              <a:ext uri="{FF2B5EF4-FFF2-40B4-BE49-F238E27FC236}">
                <a16:creationId xmlns:a16="http://schemas.microsoft.com/office/drawing/2014/main" id="{2C65F119-9801-EE1C-4410-8E6C7DF46FFD}"/>
              </a:ext>
            </a:extLst>
          </p:cNvPr>
          <p:cNvPicPr>
            <a:picLocks noChangeAspect="1"/>
          </p:cNvPicPr>
          <p:nvPr/>
        </p:nvPicPr>
        <p:blipFill>
          <a:blip r:embed="rId3"/>
          <a:stretch>
            <a:fillRect/>
          </a:stretch>
        </p:blipFill>
        <p:spPr>
          <a:xfrm>
            <a:off x="6211701" y="1527362"/>
            <a:ext cx="4699186" cy="468854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Show how different flight numbers map to specific orbit categories.</a:t>
            </a:r>
          </a:p>
          <a:p>
            <a:pPr>
              <a:lnSpc>
                <a:spcPct val="100000"/>
              </a:lnSpc>
              <a:spcBef>
                <a:spcPts val="1400"/>
              </a:spcBef>
            </a:pPr>
            <a:r>
              <a:rPr lang="en-CA" sz="2200" dirty="0">
                <a:solidFill>
                  <a:schemeClr val="accent3">
                    <a:lumMod val="25000"/>
                  </a:schemeClr>
                </a:solidFill>
                <a:latin typeface="Abadi"/>
              </a:rPr>
              <a:t>Helps identify which types of missions occur earlier vs later in the program.</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Provides insight into SpaceX mission evolution over time. </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with blue dots&#10;&#10;AI-generated content may be incorrect.">
            <a:extLst>
              <a:ext uri="{FF2B5EF4-FFF2-40B4-BE49-F238E27FC236}">
                <a16:creationId xmlns:a16="http://schemas.microsoft.com/office/drawing/2014/main" id="{A319E521-9315-5137-9103-2BE0BFCEACEF}"/>
              </a:ext>
            </a:extLst>
          </p:cNvPr>
          <p:cNvPicPr>
            <a:picLocks noChangeAspect="1"/>
          </p:cNvPicPr>
          <p:nvPr/>
        </p:nvPicPr>
        <p:blipFill>
          <a:blip r:embed="rId3"/>
          <a:stretch>
            <a:fillRect/>
          </a:stretch>
        </p:blipFill>
        <p:spPr>
          <a:xfrm>
            <a:off x="6092999" y="1719588"/>
            <a:ext cx="3993453" cy="37946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lnSpcReduction="10000"/>
          </a:bodyPr>
          <a:lstStyle/>
          <a:p>
            <a:pPr marL="0" indent="0">
              <a:lnSpc>
                <a:spcPct val="100000"/>
              </a:lnSpc>
              <a:spcBef>
                <a:spcPts val="1400"/>
              </a:spcBef>
              <a:buNone/>
            </a:pPr>
            <a:r>
              <a:rPr lang="en-CA" sz="2200" dirty="0">
                <a:solidFill>
                  <a:schemeClr val="accent3">
                    <a:lumMod val="25000"/>
                  </a:schemeClr>
                </a:solidFill>
                <a:latin typeface="Abadi"/>
              </a:rPr>
              <a:t>*Each dot represents a SpaceX launch.</a:t>
            </a:r>
          </a:p>
          <a:p>
            <a:pPr marL="0" indent="0">
              <a:lnSpc>
                <a:spcPct val="100000"/>
              </a:lnSpc>
              <a:spcBef>
                <a:spcPts val="1400"/>
              </a:spcBef>
              <a:buNone/>
            </a:pPr>
            <a:r>
              <a:rPr lang="en-CA" sz="2200" dirty="0">
                <a:solidFill>
                  <a:schemeClr val="accent3">
                    <a:lumMod val="25000"/>
                  </a:schemeClr>
                </a:solidFill>
                <a:latin typeface="Abadi"/>
              </a:rPr>
              <a:t>*Different orbit types require different payload sizes.</a:t>
            </a:r>
          </a:p>
          <a:p>
            <a:pPr marL="0" indent="0">
              <a:lnSpc>
                <a:spcPct val="100000"/>
              </a:lnSpc>
              <a:spcBef>
                <a:spcPts val="1400"/>
              </a:spcBef>
              <a:buNone/>
            </a:pPr>
            <a:r>
              <a:rPr lang="en-CA" sz="2200" dirty="0">
                <a:solidFill>
                  <a:schemeClr val="accent3">
                    <a:lumMod val="25000"/>
                  </a:schemeClr>
                </a:solidFill>
                <a:latin typeface="Abadi"/>
              </a:rPr>
              <a:t>*Heavier payloads typically appear in LEO (Low Earth Orbit)</a:t>
            </a:r>
          </a:p>
          <a:p>
            <a:pPr marL="0" indent="0">
              <a:lnSpc>
                <a:spcPct val="100000"/>
              </a:lnSpc>
              <a:spcBef>
                <a:spcPts val="1400"/>
              </a:spcBef>
              <a:buNone/>
            </a:pPr>
            <a:r>
              <a:rPr lang="en-CA" sz="2200" dirty="0">
                <a:solidFill>
                  <a:schemeClr val="accent3">
                    <a:lumMod val="25000"/>
                  </a:schemeClr>
                </a:solidFill>
                <a:latin typeface="Abadi"/>
              </a:rPr>
              <a:t>*GEO orbits often have a lighter payloads due to energy requirements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565F53E7-2495-B068-7273-F018D44E8B77}"/>
              </a:ext>
            </a:extLst>
          </p:cNvPr>
          <p:cNvPicPr>
            <a:picLocks noChangeAspect="1"/>
          </p:cNvPicPr>
          <p:nvPr/>
        </p:nvPicPr>
        <p:blipFill>
          <a:blip r:embed="rId3"/>
          <a:stretch>
            <a:fillRect/>
          </a:stretch>
        </p:blipFill>
        <p:spPr>
          <a:xfrm>
            <a:off x="6096847" y="1817187"/>
            <a:ext cx="4371976" cy="420483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buFont typeface="Arial"/>
              <a:buChar char="•"/>
            </a:pPr>
            <a:r>
              <a:rPr lang="en-US" sz="1400">
                <a:solidFill>
                  <a:srgbClr val="1D1D1D"/>
                </a:solidFill>
                <a:ea typeface="+mn-lt"/>
                <a:cs typeface="+mn-lt"/>
              </a:rPr>
              <a:t>Converted launch dates into a Year column for year-over-year analysis.</a:t>
            </a:r>
            <a:endParaRPr lang="en-US"/>
          </a:p>
          <a:p>
            <a:pPr>
              <a:buFont typeface="Arial"/>
              <a:buChar char="•"/>
            </a:pPr>
            <a:r>
              <a:rPr lang="en-US" sz="1400" dirty="0">
                <a:solidFill>
                  <a:srgbClr val="1D1D1D"/>
                </a:solidFill>
                <a:ea typeface="+mn-lt"/>
                <a:cs typeface="+mn-lt"/>
              </a:rPr>
              <a:t>Created a success indicator (class) where:</a:t>
            </a:r>
            <a:br>
              <a:rPr lang="en-US" sz="1400" dirty="0">
                <a:solidFill>
                  <a:srgbClr val="1D1D1D"/>
                </a:solidFill>
                <a:ea typeface="+mn-lt"/>
                <a:cs typeface="+mn-lt"/>
              </a:rPr>
            </a:br>
            <a:endParaRPr lang="en-US" sz="1400" dirty="0">
              <a:solidFill>
                <a:srgbClr val="1D1D1D"/>
              </a:solidFill>
              <a:ea typeface="+mn-lt"/>
              <a:cs typeface="+mn-lt"/>
            </a:endParaRPr>
          </a:p>
          <a:p>
            <a:pPr marL="971550" lvl="1" indent="-285750">
              <a:buFont typeface="Arial"/>
              <a:buChar char="•"/>
            </a:pPr>
            <a:r>
              <a:rPr lang="en-US" sz="1400" dirty="0">
                <a:solidFill>
                  <a:srgbClr val="1D1D1D"/>
                </a:solidFill>
                <a:ea typeface="+mn-lt"/>
                <a:cs typeface="+mn-lt"/>
              </a:rPr>
              <a:t>1 = Successful landing, 0 = Unsuccessful landing.</a:t>
            </a:r>
            <a:br>
              <a:rPr lang="en-US" dirty="0"/>
            </a:br>
            <a:endParaRPr lang="en-US">
              <a:ea typeface="Calibri" panose="020F0502020204030204"/>
              <a:cs typeface="Calibri" panose="020F0502020204030204"/>
            </a:endParaRPr>
          </a:p>
          <a:p>
            <a:pPr>
              <a:buFont typeface="Arial"/>
              <a:buChar char="•"/>
            </a:pPr>
            <a:r>
              <a:rPr lang="en-US" sz="1400" dirty="0">
                <a:solidFill>
                  <a:srgbClr val="1D1D1D"/>
                </a:solidFill>
                <a:ea typeface="+mn-lt"/>
                <a:cs typeface="+mn-lt"/>
              </a:rPr>
              <a:t>Calculated the average success rate per year using a group-by operation.</a:t>
            </a:r>
            <a:endParaRPr lang="en-US" dirty="0"/>
          </a:p>
          <a:p>
            <a:pPr>
              <a:buFont typeface="Arial"/>
              <a:buChar char="•"/>
            </a:pPr>
            <a:r>
              <a:rPr lang="en-US" sz="1400" dirty="0">
                <a:solidFill>
                  <a:srgbClr val="1D1D1D"/>
                </a:solidFill>
                <a:ea typeface="+mn-lt"/>
                <a:cs typeface="+mn-lt"/>
              </a:rPr>
              <a:t>Line chart shows how SpaceX’s reliability improved steadily over time as boosters were reused and technology matured.</a:t>
            </a:r>
            <a:endParaRPr lang="en-US" dirty="0"/>
          </a:p>
          <a:p>
            <a:pPr indent="0">
              <a:buNone/>
            </a:pPr>
            <a:br>
              <a:rPr lang="en-US" dirty="0"/>
            </a:br>
            <a:endParaRPr lang="en-US" dirty="0"/>
          </a:p>
          <a:p>
            <a:pPr>
              <a:buNone/>
            </a:pPr>
            <a:endParaRPr lang="en-US" sz="1100" dirty="0">
              <a:solidFill>
                <a:srgbClr val="1D1D1D"/>
              </a:solidFill>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 going up&#10;&#10;AI-generated content may be incorrect.">
            <a:extLst>
              <a:ext uri="{FF2B5EF4-FFF2-40B4-BE49-F238E27FC236}">
                <a16:creationId xmlns:a16="http://schemas.microsoft.com/office/drawing/2014/main" id="{DA427F43-F0D7-7BEC-4A6D-29DF2F6175B5}"/>
              </a:ext>
            </a:extLst>
          </p:cNvPr>
          <p:cNvPicPr>
            <a:picLocks noChangeAspect="1"/>
          </p:cNvPicPr>
          <p:nvPr/>
        </p:nvPicPr>
        <p:blipFill>
          <a:blip r:embed="rId3"/>
          <a:stretch>
            <a:fillRect/>
          </a:stretch>
        </p:blipFill>
        <p:spPr>
          <a:xfrm>
            <a:off x="6294459" y="2066533"/>
            <a:ext cx="5135410" cy="359131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names of the unique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Query shows three unique SpaceX launch sites used in the dataset</a:t>
            </a:r>
          </a:p>
          <a:p>
            <a:pPr>
              <a:lnSpc>
                <a:spcPct val="100000"/>
              </a:lnSpc>
              <a:spcBef>
                <a:spcPts val="1400"/>
              </a:spcBef>
            </a:pPr>
            <a:r>
              <a:rPr lang="en-US" sz="2200" dirty="0">
                <a:solidFill>
                  <a:schemeClr val="accent3">
                    <a:lumMod val="25000"/>
                  </a:schemeClr>
                </a:solidFill>
                <a:latin typeface="Abadi"/>
              </a:rPr>
              <a:t>CCAFS LC-40, CCAFs SLC-40, and VAFB SLC-4E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C465B59D-C526-35BB-53C6-86CC908B2C27}"/>
              </a:ext>
            </a:extLst>
          </p:cNvPr>
          <p:cNvGraphicFramePr>
            <a:graphicFrameLocks noGrp="1"/>
          </p:cNvGraphicFramePr>
          <p:nvPr>
            <p:extLst>
              <p:ext uri="{D42A27DB-BD31-4B8C-83A1-F6EECF244321}">
                <p14:modId xmlns:p14="http://schemas.microsoft.com/office/powerpoint/2010/main" val="1077368162"/>
              </p:ext>
            </p:extLst>
          </p:nvPr>
        </p:nvGraphicFramePr>
        <p:xfrm>
          <a:off x="62630" y="3903945"/>
          <a:ext cx="12106900" cy="2994260"/>
        </p:xfrm>
        <a:graphic>
          <a:graphicData uri="http://schemas.openxmlformats.org/drawingml/2006/table">
            <a:tbl>
              <a:tblPr firstRow="1" bandRow="1">
                <a:tableStyleId>{5C22544A-7EE6-4342-B048-85BDC9FD1C3A}</a:tableStyleId>
              </a:tblPr>
              <a:tblGrid>
                <a:gridCol w="1210690">
                  <a:extLst>
                    <a:ext uri="{9D8B030D-6E8A-4147-A177-3AD203B41FA5}">
                      <a16:colId xmlns:a16="http://schemas.microsoft.com/office/drawing/2014/main" val="2405925465"/>
                    </a:ext>
                  </a:extLst>
                </a:gridCol>
                <a:gridCol w="1210690">
                  <a:extLst>
                    <a:ext uri="{9D8B030D-6E8A-4147-A177-3AD203B41FA5}">
                      <a16:colId xmlns:a16="http://schemas.microsoft.com/office/drawing/2014/main" val="1689989985"/>
                    </a:ext>
                  </a:extLst>
                </a:gridCol>
                <a:gridCol w="1210690">
                  <a:extLst>
                    <a:ext uri="{9D8B030D-6E8A-4147-A177-3AD203B41FA5}">
                      <a16:colId xmlns:a16="http://schemas.microsoft.com/office/drawing/2014/main" val="590705220"/>
                    </a:ext>
                  </a:extLst>
                </a:gridCol>
                <a:gridCol w="1210690">
                  <a:extLst>
                    <a:ext uri="{9D8B030D-6E8A-4147-A177-3AD203B41FA5}">
                      <a16:colId xmlns:a16="http://schemas.microsoft.com/office/drawing/2014/main" val="2083669182"/>
                    </a:ext>
                  </a:extLst>
                </a:gridCol>
                <a:gridCol w="1210690">
                  <a:extLst>
                    <a:ext uri="{9D8B030D-6E8A-4147-A177-3AD203B41FA5}">
                      <a16:colId xmlns:a16="http://schemas.microsoft.com/office/drawing/2014/main" val="3339174240"/>
                    </a:ext>
                  </a:extLst>
                </a:gridCol>
                <a:gridCol w="1210690">
                  <a:extLst>
                    <a:ext uri="{9D8B030D-6E8A-4147-A177-3AD203B41FA5}">
                      <a16:colId xmlns:a16="http://schemas.microsoft.com/office/drawing/2014/main" val="3289396156"/>
                    </a:ext>
                  </a:extLst>
                </a:gridCol>
                <a:gridCol w="1210690">
                  <a:extLst>
                    <a:ext uri="{9D8B030D-6E8A-4147-A177-3AD203B41FA5}">
                      <a16:colId xmlns:a16="http://schemas.microsoft.com/office/drawing/2014/main" val="1677117439"/>
                    </a:ext>
                  </a:extLst>
                </a:gridCol>
                <a:gridCol w="1210690">
                  <a:extLst>
                    <a:ext uri="{9D8B030D-6E8A-4147-A177-3AD203B41FA5}">
                      <a16:colId xmlns:a16="http://schemas.microsoft.com/office/drawing/2014/main" val="497016918"/>
                    </a:ext>
                  </a:extLst>
                </a:gridCol>
                <a:gridCol w="1210690">
                  <a:extLst>
                    <a:ext uri="{9D8B030D-6E8A-4147-A177-3AD203B41FA5}">
                      <a16:colId xmlns:a16="http://schemas.microsoft.com/office/drawing/2014/main" val="3245025580"/>
                    </a:ext>
                  </a:extLst>
                </a:gridCol>
                <a:gridCol w="1210690">
                  <a:extLst>
                    <a:ext uri="{9D8B030D-6E8A-4147-A177-3AD203B41FA5}">
                      <a16:colId xmlns:a16="http://schemas.microsoft.com/office/drawing/2014/main" val="3138059533"/>
                    </a:ext>
                  </a:extLst>
                </a:gridCol>
              </a:tblGrid>
              <a:tr h="5988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76903169"/>
                  </a:ext>
                </a:extLst>
              </a:tr>
              <a:tr h="5988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88891960"/>
                  </a:ext>
                </a:extLst>
              </a:tr>
              <a:tr h="5988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63488968"/>
                  </a:ext>
                </a:extLst>
              </a:tr>
              <a:tr h="5988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4956432"/>
                  </a:ext>
                </a:extLst>
              </a:tr>
              <a:tr h="5988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06500760"/>
                  </a:ext>
                </a:extLst>
              </a:tr>
            </a:tbl>
          </a:graphicData>
        </a:graphic>
      </p:graphicFrame>
      <p:graphicFrame>
        <p:nvGraphicFramePr>
          <p:cNvPr id="16" name="Table 15">
            <a:extLst>
              <a:ext uri="{FF2B5EF4-FFF2-40B4-BE49-F238E27FC236}">
                <a16:creationId xmlns:a16="http://schemas.microsoft.com/office/drawing/2014/main" id="{0EB2BECB-3268-BD74-A169-3A0DE119C6A0}"/>
              </a:ext>
            </a:extLst>
          </p:cNvPr>
          <p:cNvGraphicFramePr>
            <a:graphicFrameLocks noGrp="1"/>
          </p:cNvGraphicFramePr>
          <p:nvPr>
            <p:extLst>
              <p:ext uri="{D42A27DB-BD31-4B8C-83A1-F6EECF244321}">
                <p14:modId xmlns:p14="http://schemas.microsoft.com/office/powerpoint/2010/main" val="815309636"/>
              </p:ext>
            </p:extLst>
          </p:nvPr>
        </p:nvGraphicFramePr>
        <p:xfrm>
          <a:off x="0" y="685800"/>
          <a:ext cx="12192000" cy="2194560"/>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3613256498"/>
                    </a:ext>
                  </a:extLst>
                </a:gridCol>
                <a:gridCol w="762000">
                  <a:extLst>
                    <a:ext uri="{9D8B030D-6E8A-4147-A177-3AD203B41FA5}">
                      <a16:colId xmlns:a16="http://schemas.microsoft.com/office/drawing/2014/main" val="56249123"/>
                    </a:ext>
                  </a:extLst>
                </a:gridCol>
                <a:gridCol w="762000">
                  <a:extLst>
                    <a:ext uri="{9D8B030D-6E8A-4147-A177-3AD203B41FA5}">
                      <a16:colId xmlns:a16="http://schemas.microsoft.com/office/drawing/2014/main" val="2254871794"/>
                    </a:ext>
                  </a:extLst>
                </a:gridCol>
                <a:gridCol w="762000">
                  <a:extLst>
                    <a:ext uri="{9D8B030D-6E8A-4147-A177-3AD203B41FA5}">
                      <a16:colId xmlns:a16="http://schemas.microsoft.com/office/drawing/2014/main" val="2421967735"/>
                    </a:ext>
                  </a:extLst>
                </a:gridCol>
                <a:gridCol w="762000">
                  <a:extLst>
                    <a:ext uri="{9D8B030D-6E8A-4147-A177-3AD203B41FA5}">
                      <a16:colId xmlns:a16="http://schemas.microsoft.com/office/drawing/2014/main" val="3740354831"/>
                    </a:ext>
                  </a:extLst>
                </a:gridCol>
                <a:gridCol w="762000">
                  <a:extLst>
                    <a:ext uri="{9D8B030D-6E8A-4147-A177-3AD203B41FA5}">
                      <a16:colId xmlns:a16="http://schemas.microsoft.com/office/drawing/2014/main" val="2690256905"/>
                    </a:ext>
                  </a:extLst>
                </a:gridCol>
                <a:gridCol w="762000">
                  <a:extLst>
                    <a:ext uri="{9D8B030D-6E8A-4147-A177-3AD203B41FA5}">
                      <a16:colId xmlns:a16="http://schemas.microsoft.com/office/drawing/2014/main" val="677147621"/>
                    </a:ext>
                  </a:extLst>
                </a:gridCol>
                <a:gridCol w="762000">
                  <a:extLst>
                    <a:ext uri="{9D8B030D-6E8A-4147-A177-3AD203B41FA5}">
                      <a16:colId xmlns:a16="http://schemas.microsoft.com/office/drawing/2014/main" val="2255799725"/>
                    </a:ext>
                  </a:extLst>
                </a:gridCol>
                <a:gridCol w="762000">
                  <a:extLst>
                    <a:ext uri="{9D8B030D-6E8A-4147-A177-3AD203B41FA5}">
                      <a16:colId xmlns:a16="http://schemas.microsoft.com/office/drawing/2014/main" val="366311785"/>
                    </a:ext>
                  </a:extLst>
                </a:gridCol>
                <a:gridCol w="762000">
                  <a:extLst>
                    <a:ext uri="{9D8B030D-6E8A-4147-A177-3AD203B41FA5}">
                      <a16:colId xmlns:a16="http://schemas.microsoft.com/office/drawing/2014/main" val="302410505"/>
                    </a:ext>
                  </a:extLst>
                </a:gridCol>
                <a:gridCol w="762000">
                  <a:extLst>
                    <a:ext uri="{9D8B030D-6E8A-4147-A177-3AD203B41FA5}">
                      <a16:colId xmlns:a16="http://schemas.microsoft.com/office/drawing/2014/main" val="572622080"/>
                    </a:ext>
                  </a:extLst>
                </a:gridCol>
                <a:gridCol w="762000">
                  <a:extLst>
                    <a:ext uri="{9D8B030D-6E8A-4147-A177-3AD203B41FA5}">
                      <a16:colId xmlns:a16="http://schemas.microsoft.com/office/drawing/2014/main" val="892239357"/>
                    </a:ext>
                  </a:extLst>
                </a:gridCol>
                <a:gridCol w="762000">
                  <a:extLst>
                    <a:ext uri="{9D8B030D-6E8A-4147-A177-3AD203B41FA5}">
                      <a16:colId xmlns:a16="http://schemas.microsoft.com/office/drawing/2014/main" val="528459100"/>
                    </a:ext>
                  </a:extLst>
                </a:gridCol>
                <a:gridCol w="762000">
                  <a:extLst>
                    <a:ext uri="{9D8B030D-6E8A-4147-A177-3AD203B41FA5}">
                      <a16:colId xmlns:a16="http://schemas.microsoft.com/office/drawing/2014/main" val="2052185013"/>
                    </a:ext>
                  </a:extLst>
                </a:gridCol>
                <a:gridCol w="762000">
                  <a:extLst>
                    <a:ext uri="{9D8B030D-6E8A-4147-A177-3AD203B41FA5}">
                      <a16:colId xmlns:a16="http://schemas.microsoft.com/office/drawing/2014/main" val="2055870833"/>
                    </a:ext>
                  </a:extLst>
                </a:gridCol>
                <a:gridCol w="762000">
                  <a:extLst>
                    <a:ext uri="{9D8B030D-6E8A-4147-A177-3AD203B41FA5}">
                      <a16:colId xmlns:a16="http://schemas.microsoft.com/office/drawing/2014/main" val="3891309750"/>
                    </a:ext>
                  </a:extLst>
                </a:gridCol>
              </a:tblGrid>
              <a:tr h="0">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endParaRPr lang="en-US"/>
                    </a:p>
                  </a:txBody>
                  <a:tcPr>
                    <a:lnL>
                      <a:noFill/>
                    </a:lnL>
                  </a:tcPr>
                </a:tc>
                <a:extLst>
                  <a:ext uri="{0D108BD9-81ED-4DB2-BD59-A6C34878D82A}">
                    <a16:rowId xmlns:a16="http://schemas.microsoft.com/office/drawing/2014/main" val="3499686002"/>
                  </a:ext>
                </a:extLst>
              </a:tr>
              <a:tr h="0">
                <a:tc>
                  <a:txBody>
                    <a:bodyPr/>
                    <a:lstStyle/>
                    <a:p>
                      <a:pPr algn="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B>
                      <a:noFill/>
                    </a:lnB>
                    <a:noFill/>
                  </a:tcPr>
                </a:tc>
                <a:extLst>
                  <a:ext uri="{0D108BD9-81ED-4DB2-BD59-A6C34878D82A}">
                    <a16:rowId xmlns:a16="http://schemas.microsoft.com/office/drawing/2014/main" val="2117333204"/>
                  </a:ext>
                </a:extLst>
              </a:tr>
              <a:tr h="0">
                <a:tc>
                  <a:txBody>
                    <a:bodyPr/>
                    <a:lstStyle/>
                    <a:p>
                      <a:pPr algn="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extLst>
                  <a:ext uri="{0D108BD9-81ED-4DB2-BD59-A6C34878D82A}">
                    <a16:rowId xmlns:a16="http://schemas.microsoft.com/office/drawing/2014/main" val="2850523738"/>
                  </a:ext>
                </a:extLst>
              </a:tr>
              <a:tr h="0">
                <a:tc>
                  <a:txBody>
                    <a:bodyPr/>
                    <a:lstStyle/>
                    <a:p>
                      <a:pPr algn="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extLst>
                  <a:ext uri="{0D108BD9-81ED-4DB2-BD59-A6C34878D82A}">
                    <a16:rowId xmlns:a16="http://schemas.microsoft.com/office/drawing/2014/main" val="728094035"/>
                  </a:ext>
                </a:extLst>
              </a:tr>
              <a:tr h="0">
                <a:tc>
                  <a:txBody>
                    <a:bodyPr/>
                    <a:lstStyle/>
                    <a:p>
                      <a:pPr algn="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extLst>
                  <a:ext uri="{0D108BD9-81ED-4DB2-BD59-A6C34878D82A}">
                    <a16:rowId xmlns:a16="http://schemas.microsoft.com/office/drawing/2014/main" val="1509146345"/>
                  </a:ext>
                </a:extLst>
              </a:tr>
              <a:tr h="0">
                <a:tc>
                  <a:txBody>
                    <a:bodyPr/>
                    <a:lstStyle/>
                    <a:p>
                      <a:pPr algn="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tc>
                  <a:txBody>
                    <a:bodyPr/>
                    <a:lstStyle/>
                    <a:p>
                      <a:pPr fontAlgn="ctr">
                        <a:buNone/>
                      </a:pPr>
                      <a:endParaRPr lang="en-US" dirty="0">
                        <a:effectLst/>
                      </a:endParaRPr>
                    </a:p>
                  </a:txBody>
                  <a:tcPr anchor="ctr">
                    <a:lnL>
                      <a:noFill/>
                    </a:lnL>
                    <a:lnR>
                      <a:noFill/>
                    </a:lnR>
                    <a:lnT>
                      <a:noFill/>
                    </a:lnT>
                    <a:lnB>
                      <a:noFill/>
                    </a:lnB>
                    <a:noFill/>
                  </a:tcPr>
                </a:tc>
                <a:extLst>
                  <a:ext uri="{0D108BD9-81ED-4DB2-BD59-A6C34878D82A}">
                    <a16:rowId xmlns:a16="http://schemas.microsoft.com/office/drawing/2014/main" val="3347321000"/>
                  </a:ext>
                </a:extLst>
              </a:tr>
            </a:tbl>
          </a:graphicData>
        </a:graphic>
      </p:graphicFrame>
      <p:graphicFrame>
        <p:nvGraphicFramePr>
          <p:cNvPr id="18" name="Table 17">
            <a:extLst>
              <a:ext uri="{FF2B5EF4-FFF2-40B4-BE49-F238E27FC236}">
                <a16:creationId xmlns:a16="http://schemas.microsoft.com/office/drawing/2014/main" id="{768B3C42-22DF-5CEB-2D80-64EEE97D94F8}"/>
              </a:ext>
            </a:extLst>
          </p:cNvPr>
          <p:cNvGraphicFramePr>
            <a:graphicFrameLocks noGrp="1"/>
          </p:cNvGraphicFramePr>
          <p:nvPr>
            <p:extLst>
              <p:ext uri="{D42A27DB-BD31-4B8C-83A1-F6EECF244321}">
                <p14:modId xmlns:p14="http://schemas.microsoft.com/office/powerpoint/2010/main" val="1380297387"/>
              </p:ext>
            </p:extLst>
          </p:nvPr>
        </p:nvGraphicFramePr>
        <p:xfrm>
          <a:off x="3089753" y="-12338136"/>
          <a:ext cx="5506704" cy="5817704"/>
        </p:xfrm>
        <a:graphic>
          <a:graphicData uri="http://schemas.openxmlformats.org/drawingml/2006/table">
            <a:tbl>
              <a:tblPr bandRow="1">
                <a:tableStyleId>{5C22544A-7EE6-4342-B048-85BDC9FD1C3A}</a:tableStyleId>
              </a:tblPr>
              <a:tblGrid>
                <a:gridCol w="344169">
                  <a:extLst>
                    <a:ext uri="{9D8B030D-6E8A-4147-A177-3AD203B41FA5}">
                      <a16:colId xmlns:a16="http://schemas.microsoft.com/office/drawing/2014/main" val="794092191"/>
                    </a:ext>
                  </a:extLst>
                </a:gridCol>
                <a:gridCol w="344169">
                  <a:extLst>
                    <a:ext uri="{9D8B030D-6E8A-4147-A177-3AD203B41FA5}">
                      <a16:colId xmlns:a16="http://schemas.microsoft.com/office/drawing/2014/main" val="397109048"/>
                    </a:ext>
                  </a:extLst>
                </a:gridCol>
                <a:gridCol w="344169">
                  <a:extLst>
                    <a:ext uri="{9D8B030D-6E8A-4147-A177-3AD203B41FA5}">
                      <a16:colId xmlns:a16="http://schemas.microsoft.com/office/drawing/2014/main" val="1909502277"/>
                    </a:ext>
                  </a:extLst>
                </a:gridCol>
                <a:gridCol w="344169">
                  <a:extLst>
                    <a:ext uri="{9D8B030D-6E8A-4147-A177-3AD203B41FA5}">
                      <a16:colId xmlns:a16="http://schemas.microsoft.com/office/drawing/2014/main" val="3319521514"/>
                    </a:ext>
                  </a:extLst>
                </a:gridCol>
                <a:gridCol w="344169">
                  <a:extLst>
                    <a:ext uri="{9D8B030D-6E8A-4147-A177-3AD203B41FA5}">
                      <a16:colId xmlns:a16="http://schemas.microsoft.com/office/drawing/2014/main" val="1437547119"/>
                    </a:ext>
                  </a:extLst>
                </a:gridCol>
                <a:gridCol w="344169">
                  <a:extLst>
                    <a:ext uri="{9D8B030D-6E8A-4147-A177-3AD203B41FA5}">
                      <a16:colId xmlns:a16="http://schemas.microsoft.com/office/drawing/2014/main" val="2974154825"/>
                    </a:ext>
                  </a:extLst>
                </a:gridCol>
                <a:gridCol w="344169">
                  <a:extLst>
                    <a:ext uri="{9D8B030D-6E8A-4147-A177-3AD203B41FA5}">
                      <a16:colId xmlns:a16="http://schemas.microsoft.com/office/drawing/2014/main" val="656036869"/>
                    </a:ext>
                  </a:extLst>
                </a:gridCol>
                <a:gridCol w="344169">
                  <a:extLst>
                    <a:ext uri="{9D8B030D-6E8A-4147-A177-3AD203B41FA5}">
                      <a16:colId xmlns:a16="http://schemas.microsoft.com/office/drawing/2014/main" val="901591837"/>
                    </a:ext>
                  </a:extLst>
                </a:gridCol>
                <a:gridCol w="344169">
                  <a:extLst>
                    <a:ext uri="{9D8B030D-6E8A-4147-A177-3AD203B41FA5}">
                      <a16:colId xmlns:a16="http://schemas.microsoft.com/office/drawing/2014/main" val="599056361"/>
                    </a:ext>
                  </a:extLst>
                </a:gridCol>
                <a:gridCol w="344169">
                  <a:extLst>
                    <a:ext uri="{9D8B030D-6E8A-4147-A177-3AD203B41FA5}">
                      <a16:colId xmlns:a16="http://schemas.microsoft.com/office/drawing/2014/main" val="709552772"/>
                    </a:ext>
                  </a:extLst>
                </a:gridCol>
                <a:gridCol w="344169">
                  <a:extLst>
                    <a:ext uri="{9D8B030D-6E8A-4147-A177-3AD203B41FA5}">
                      <a16:colId xmlns:a16="http://schemas.microsoft.com/office/drawing/2014/main" val="2894607210"/>
                    </a:ext>
                  </a:extLst>
                </a:gridCol>
                <a:gridCol w="344169">
                  <a:extLst>
                    <a:ext uri="{9D8B030D-6E8A-4147-A177-3AD203B41FA5}">
                      <a16:colId xmlns:a16="http://schemas.microsoft.com/office/drawing/2014/main" val="3838325146"/>
                    </a:ext>
                  </a:extLst>
                </a:gridCol>
                <a:gridCol w="344169">
                  <a:extLst>
                    <a:ext uri="{9D8B030D-6E8A-4147-A177-3AD203B41FA5}">
                      <a16:colId xmlns:a16="http://schemas.microsoft.com/office/drawing/2014/main" val="152475277"/>
                    </a:ext>
                  </a:extLst>
                </a:gridCol>
                <a:gridCol w="344169">
                  <a:extLst>
                    <a:ext uri="{9D8B030D-6E8A-4147-A177-3AD203B41FA5}">
                      <a16:colId xmlns:a16="http://schemas.microsoft.com/office/drawing/2014/main" val="3202255483"/>
                    </a:ext>
                  </a:extLst>
                </a:gridCol>
                <a:gridCol w="344169">
                  <a:extLst>
                    <a:ext uri="{9D8B030D-6E8A-4147-A177-3AD203B41FA5}">
                      <a16:colId xmlns:a16="http://schemas.microsoft.com/office/drawing/2014/main" val="139264467"/>
                    </a:ext>
                  </a:extLst>
                </a:gridCol>
                <a:gridCol w="344169">
                  <a:extLst>
                    <a:ext uri="{9D8B030D-6E8A-4147-A177-3AD203B41FA5}">
                      <a16:colId xmlns:a16="http://schemas.microsoft.com/office/drawing/2014/main" val="1828306763"/>
                    </a:ext>
                  </a:extLst>
                </a:gridCol>
              </a:tblGrid>
              <a:tr h="1083356">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b="1" dirty="0">
                        <a:effectLst/>
                      </a:endParaRPr>
                    </a:p>
                  </a:txBody>
                  <a:tcPr anchor="ctr">
                    <a:lnL>
                      <a:noFill/>
                    </a:lnL>
                    <a:lnR>
                      <a:noFill/>
                    </a:lnR>
                    <a:lnT>
                      <a:noFill/>
                    </a:lnT>
                    <a:lnB>
                      <a:noFill/>
                    </a:lnB>
                    <a:noFill/>
                  </a:tcPr>
                </a:tc>
                <a:tc>
                  <a:txBody>
                    <a:bodyPr/>
                    <a:lstStyle/>
                    <a:p>
                      <a:endParaRPr lang="en-US"/>
                    </a:p>
                  </a:txBody>
                  <a:tcPr>
                    <a:lnL>
                      <a:noFill/>
                    </a:lnL>
                  </a:tcPr>
                </a:tc>
                <a:extLst>
                  <a:ext uri="{0D108BD9-81ED-4DB2-BD59-A6C34878D82A}">
                    <a16:rowId xmlns:a16="http://schemas.microsoft.com/office/drawing/2014/main" val="1776367558"/>
                  </a:ext>
                </a:extLst>
              </a:tr>
              <a:tr h="1083356">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B>
                      <a:noFill/>
                    </a:lnB>
                    <a:noFill/>
                  </a:tcPr>
                </a:tc>
                <a:extLst>
                  <a:ext uri="{0D108BD9-81ED-4DB2-BD59-A6C34878D82A}">
                    <a16:rowId xmlns:a16="http://schemas.microsoft.com/office/drawing/2014/main" val="3470220826"/>
                  </a:ext>
                </a:extLst>
              </a:tr>
              <a:tr h="912748">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extLst>
                  <a:ext uri="{0D108BD9-81ED-4DB2-BD59-A6C34878D82A}">
                    <a16:rowId xmlns:a16="http://schemas.microsoft.com/office/drawing/2014/main" val="3546441453"/>
                  </a:ext>
                </a:extLst>
              </a:tr>
              <a:tr h="912748">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extLst>
                  <a:ext uri="{0D108BD9-81ED-4DB2-BD59-A6C34878D82A}">
                    <a16:rowId xmlns:a16="http://schemas.microsoft.com/office/drawing/2014/main" val="3861030073"/>
                  </a:ext>
                </a:extLst>
              </a:tr>
              <a:tr h="912748">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extLst>
                  <a:ext uri="{0D108BD9-81ED-4DB2-BD59-A6C34878D82A}">
                    <a16:rowId xmlns:a16="http://schemas.microsoft.com/office/drawing/2014/main" val="1410546647"/>
                  </a:ext>
                </a:extLst>
              </a:tr>
              <a:tr h="912748">
                <a:tc>
                  <a:txBody>
                    <a:bodyPr/>
                    <a:lstStyle/>
                    <a:p>
                      <a:pPr algn="r" fontAlgn="ctr">
                        <a:buNone/>
                      </a:pPr>
                      <a:endParaRPr lang="en-US" b="1"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tc>
                  <a:txBody>
                    <a:bodyPr/>
                    <a:lstStyle/>
                    <a:p>
                      <a:pPr algn="r" fontAlgn="ctr">
                        <a:buNone/>
                      </a:pPr>
                      <a:endParaRPr lang="en-US" dirty="0">
                        <a:effectLst/>
                      </a:endParaRPr>
                    </a:p>
                  </a:txBody>
                  <a:tcPr anchor="ctr">
                    <a:lnL>
                      <a:noFill/>
                    </a:lnL>
                    <a:lnR>
                      <a:noFill/>
                    </a:lnR>
                    <a:lnT>
                      <a:noFill/>
                    </a:lnT>
                    <a:lnB>
                      <a:noFill/>
                    </a:lnB>
                    <a:noFill/>
                  </a:tcPr>
                </a:tc>
                <a:extLst>
                  <a:ext uri="{0D108BD9-81ED-4DB2-BD59-A6C34878D82A}">
                    <a16:rowId xmlns:a16="http://schemas.microsoft.com/office/drawing/2014/main" val="2395167128"/>
                  </a:ext>
                </a:extLst>
              </a:tr>
            </a:tbl>
          </a:graphicData>
        </a:graphic>
      </p:graphicFrame>
      <p:graphicFrame>
        <p:nvGraphicFramePr>
          <p:cNvPr id="20" name="Table 19">
            <a:extLst>
              <a:ext uri="{FF2B5EF4-FFF2-40B4-BE49-F238E27FC236}">
                <a16:creationId xmlns:a16="http://schemas.microsoft.com/office/drawing/2014/main" id="{B500482A-A5EE-2430-E8E2-76D97152035F}"/>
              </a:ext>
            </a:extLst>
          </p:cNvPr>
          <p:cNvGraphicFramePr>
            <a:graphicFrameLocks noGrp="1"/>
          </p:cNvGraphicFramePr>
          <p:nvPr/>
        </p:nvGraphicFramePr>
        <p:xfrm>
          <a:off x="0" y="685800"/>
          <a:ext cx="12192000" cy="5486400"/>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1687738940"/>
                    </a:ext>
                  </a:extLst>
                </a:gridCol>
                <a:gridCol w="762000">
                  <a:extLst>
                    <a:ext uri="{9D8B030D-6E8A-4147-A177-3AD203B41FA5}">
                      <a16:colId xmlns:a16="http://schemas.microsoft.com/office/drawing/2014/main" val="2922717060"/>
                    </a:ext>
                  </a:extLst>
                </a:gridCol>
                <a:gridCol w="762000">
                  <a:extLst>
                    <a:ext uri="{9D8B030D-6E8A-4147-A177-3AD203B41FA5}">
                      <a16:colId xmlns:a16="http://schemas.microsoft.com/office/drawing/2014/main" val="562959221"/>
                    </a:ext>
                  </a:extLst>
                </a:gridCol>
                <a:gridCol w="762000">
                  <a:extLst>
                    <a:ext uri="{9D8B030D-6E8A-4147-A177-3AD203B41FA5}">
                      <a16:colId xmlns:a16="http://schemas.microsoft.com/office/drawing/2014/main" val="2572376134"/>
                    </a:ext>
                  </a:extLst>
                </a:gridCol>
                <a:gridCol w="762000">
                  <a:extLst>
                    <a:ext uri="{9D8B030D-6E8A-4147-A177-3AD203B41FA5}">
                      <a16:colId xmlns:a16="http://schemas.microsoft.com/office/drawing/2014/main" val="2789340940"/>
                    </a:ext>
                  </a:extLst>
                </a:gridCol>
                <a:gridCol w="762000">
                  <a:extLst>
                    <a:ext uri="{9D8B030D-6E8A-4147-A177-3AD203B41FA5}">
                      <a16:colId xmlns:a16="http://schemas.microsoft.com/office/drawing/2014/main" val="4076121329"/>
                    </a:ext>
                  </a:extLst>
                </a:gridCol>
                <a:gridCol w="762000">
                  <a:extLst>
                    <a:ext uri="{9D8B030D-6E8A-4147-A177-3AD203B41FA5}">
                      <a16:colId xmlns:a16="http://schemas.microsoft.com/office/drawing/2014/main" val="1957272024"/>
                    </a:ext>
                  </a:extLst>
                </a:gridCol>
                <a:gridCol w="762000">
                  <a:extLst>
                    <a:ext uri="{9D8B030D-6E8A-4147-A177-3AD203B41FA5}">
                      <a16:colId xmlns:a16="http://schemas.microsoft.com/office/drawing/2014/main" val="4104372940"/>
                    </a:ext>
                  </a:extLst>
                </a:gridCol>
                <a:gridCol w="762000">
                  <a:extLst>
                    <a:ext uri="{9D8B030D-6E8A-4147-A177-3AD203B41FA5}">
                      <a16:colId xmlns:a16="http://schemas.microsoft.com/office/drawing/2014/main" val="3898658997"/>
                    </a:ext>
                  </a:extLst>
                </a:gridCol>
                <a:gridCol w="762000">
                  <a:extLst>
                    <a:ext uri="{9D8B030D-6E8A-4147-A177-3AD203B41FA5}">
                      <a16:colId xmlns:a16="http://schemas.microsoft.com/office/drawing/2014/main" val="765218301"/>
                    </a:ext>
                  </a:extLst>
                </a:gridCol>
                <a:gridCol w="762000">
                  <a:extLst>
                    <a:ext uri="{9D8B030D-6E8A-4147-A177-3AD203B41FA5}">
                      <a16:colId xmlns:a16="http://schemas.microsoft.com/office/drawing/2014/main" val="469665708"/>
                    </a:ext>
                  </a:extLst>
                </a:gridCol>
                <a:gridCol w="762000">
                  <a:extLst>
                    <a:ext uri="{9D8B030D-6E8A-4147-A177-3AD203B41FA5}">
                      <a16:colId xmlns:a16="http://schemas.microsoft.com/office/drawing/2014/main" val="1126482422"/>
                    </a:ext>
                  </a:extLst>
                </a:gridCol>
                <a:gridCol w="762000">
                  <a:extLst>
                    <a:ext uri="{9D8B030D-6E8A-4147-A177-3AD203B41FA5}">
                      <a16:colId xmlns:a16="http://schemas.microsoft.com/office/drawing/2014/main" val="1589548632"/>
                    </a:ext>
                  </a:extLst>
                </a:gridCol>
                <a:gridCol w="762000">
                  <a:extLst>
                    <a:ext uri="{9D8B030D-6E8A-4147-A177-3AD203B41FA5}">
                      <a16:colId xmlns:a16="http://schemas.microsoft.com/office/drawing/2014/main" val="2568827937"/>
                    </a:ext>
                  </a:extLst>
                </a:gridCol>
                <a:gridCol w="762000">
                  <a:extLst>
                    <a:ext uri="{9D8B030D-6E8A-4147-A177-3AD203B41FA5}">
                      <a16:colId xmlns:a16="http://schemas.microsoft.com/office/drawing/2014/main" val="2547301644"/>
                    </a:ext>
                  </a:extLst>
                </a:gridCol>
                <a:gridCol w="762000">
                  <a:extLst>
                    <a:ext uri="{9D8B030D-6E8A-4147-A177-3AD203B41FA5}">
                      <a16:colId xmlns:a16="http://schemas.microsoft.com/office/drawing/2014/main" val="3088841817"/>
                    </a:ext>
                  </a:extLst>
                </a:gridCol>
              </a:tblGrid>
              <a:tr h="0">
                <a:tc>
                  <a:txBody>
                    <a:bodyPr/>
                    <a:lstStyle/>
                    <a:p>
                      <a:pPr algn="r" fontAlgn="ctr">
                        <a:buNone/>
                      </a:pPr>
                      <a:r>
                        <a:rPr lang="en-US">
                          <a:effectLst/>
                        </a:rPr>
                        <a:t>FlightNumber</a:t>
                      </a:r>
                    </a:p>
                  </a:txBody>
                  <a:tcPr anchor="ctr">
                    <a:lnL>
                      <a:noFill/>
                    </a:lnL>
                    <a:lnR>
                      <a:noFill/>
                    </a:lnR>
                    <a:lnT>
                      <a:noFill/>
                    </a:lnT>
                    <a:lnB>
                      <a:noFill/>
                    </a:lnB>
                    <a:noFill/>
                  </a:tcPr>
                </a:tc>
                <a:tc>
                  <a:txBody>
                    <a:bodyPr/>
                    <a:lstStyle/>
                    <a:p>
                      <a:pPr algn="r" fontAlgn="ctr">
                        <a:buNone/>
                      </a:pPr>
                      <a:r>
                        <a:rPr lang="en-US">
                          <a:effectLst/>
                        </a:rPr>
                        <a:t>Date</a:t>
                      </a:r>
                    </a:p>
                  </a:txBody>
                  <a:tcPr anchor="ctr">
                    <a:lnL>
                      <a:noFill/>
                    </a:lnL>
                    <a:lnR>
                      <a:noFill/>
                    </a:lnR>
                    <a:lnT>
                      <a:noFill/>
                    </a:lnT>
                    <a:lnB>
                      <a:noFill/>
                    </a:lnB>
                    <a:noFill/>
                  </a:tcPr>
                </a:tc>
                <a:tc>
                  <a:txBody>
                    <a:bodyPr/>
                    <a:lstStyle/>
                    <a:p>
                      <a:pPr algn="r" fontAlgn="ctr">
                        <a:buNone/>
                      </a:pPr>
                      <a:r>
                        <a:rPr lang="en-US">
                          <a:effectLst/>
                        </a:rPr>
                        <a:t>BoosterVersion</a:t>
                      </a:r>
                    </a:p>
                  </a:txBody>
                  <a:tcPr anchor="ctr">
                    <a:lnL>
                      <a:noFill/>
                    </a:lnL>
                    <a:lnR>
                      <a:noFill/>
                    </a:lnR>
                    <a:lnT>
                      <a:noFill/>
                    </a:lnT>
                    <a:lnB>
                      <a:noFill/>
                    </a:lnB>
                    <a:noFill/>
                  </a:tcPr>
                </a:tc>
                <a:tc>
                  <a:txBody>
                    <a:bodyPr/>
                    <a:lstStyle/>
                    <a:p>
                      <a:pPr algn="r" fontAlgn="ctr">
                        <a:buNone/>
                      </a:pPr>
                      <a:r>
                        <a:rPr lang="en-US">
                          <a:effectLst/>
                        </a:rPr>
                        <a:t>PayloadMass</a:t>
                      </a:r>
                    </a:p>
                  </a:txBody>
                  <a:tcPr anchor="ctr">
                    <a:lnL>
                      <a:noFill/>
                    </a:lnL>
                    <a:lnR>
                      <a:noFill/>
                    </a:lnR>
                    <a:lnT>
                      <a:noFill/>
                    </a:lnT>
                    <a:lnB>
                      <a:noFill/>
                    </a:lnB>
                    <a:noFill/>
                  </a:tcPr>
                </a:tc>
                <a:tc>
                  <a:txBody>
                    <a:bodyPr/>
                    <a:lstStyle/>
                    <a:p>
                      <a:pPr algn="r" fontAlgn="ctr">
                        <a:buNone/>
                      </a:pPr>
                      <a:r>
                        <a:rPr lang="en-US">
                          <a:effectLst/>
                        </a:rPr>
                        <a:t>Orbit</a:t>
                      </a:r>
                    </a:p>
                  </a:txBody>
                  <a:tcPr anchor="ctr">
                    <a:lnL>
                      <a:noFill/>
                    </a:lnL>
                    <a:lnR>
                      <a:noFill/>
                    </a:lnR>
                    <a:lnT>
                      <a:noFill/>
                    </a:lnT>
                    <a:lnB>
                      <a:noFill/>
                    </a:lnB>
                    <a:noFill/>
                  </a:tcPr>
                </a:tc>
                <a:tc>
                  <a:txBody>
                    <a:bodyPr/>
                    <a:lstStyle/>
                    <a:p>
                      <a:pPr algn="r" fontAlgn="ctr">
                        <a:buNone/>
                      </a:pPr>
                      <a:r>
                        <a:rPr lang="en-US">
                          <a:effectLst/>
                        </a:rPr>
                        <a:t>LaunchSite</a:t>
                      </a:r>
                    </a:p>
                  </a:txBody>
                  <a:tcPr anchor="ctr">
                    <a:lnL>
                      <a:noFill/>
                    </a:lnL>
                    <a:lnR>
                      <a:noFill/>
                    </a:lnR>
                    <a:lnT>
                      <a:noFill/>
                    </a:lnT>
                    <a:lnB>
                      <a:noFill/>
                    </a:lnB>
                    <a:noFill/>
                  </a:tcPr>
                </a:tc>
                <a:tc>
                  <a:txBody>
                    <a:bodyPr/>
                    <a:lstStyle/>
                    <a:p>
                      <a:pPr algn="r" fontAlgn="ctr">
                        <a:buNone/>
                      </a:pPr>
                      <a:r>
                        <a:rPr lang="en-US">
                          <a:effectLst/>
                        </a:rPr>
                        <a:t>Outcome</a:t>
                      </a:r>
                    </a:p>
                  </a:txBody>
                  <a:tcPr anchor="ctr">
                    <a:lnL>
                      <a:noFill/>
                    </a:lnL>
                    <a:lnR>
                      <a:noFill/>
                    </a:lnR>
                    <a:lnT>
                      <a:noFill/>
                    </a:lnT>
                    <a:lnB>
                      <a:noFill/>
                    </a:lnB>
                    <a:noFill/>
                  </a:tcPr>
                </a:tc>
                <a:tc>
                  <a:txBody>
                    <a:bodyPr/>
                    <a:lstStyle/>
                    <a:p>
                      <a:pPr algn="r" fontAlgn="ctr">
                        <a:buNone/>
                      </a:pPr>
                      <a:r>
                        <a:rPr lang="en-US">
                          <a:effectLst/>
                        </a:rPr>
                        <a:t>Flights</a:t>
                      </a:r>
                    </a:p>
                  </a:txBody>
                  <a:tcPr anchor="ctr">
                    <a:lnL>
                      <a:noFill/>
                    </a:lnL>
                    <a:lnR>
                      <a:noFill/>
                    </a:lnR>
                    <a:lnT>
                      <a:noFill/>
                    </a:lnT>
                    <a:lnB>
                      <a:noFill/>
                    </a:lnB>
                    <a:noFill/>
                  </a:tcPr>
                </a:tc>
                <a:tc>
                  <a:txBody>
                    <a:bodyPr/>
                    <a:lstStyle/>
                    <a:p>
                      <a:pPr algn="r" fontAlgn="ctr">
                        <a:buNone/>
                      </a:pPr>
                      <a:r>
                        <a:rPr lang="en-US">
                          <a:effectLst/>
                        </a:rPr>
                        <a:t>GridFins</a:t>
                      </a:r>
                    </a:p>
                  </a:txBody>
                  <a:tcPr anchor="ctr">
                    <a:lnL>
                      <a:noFill/>
                    </a:lnL>
                    <a:lnR>
                      <a:noFill/>
                    </a:lnR>
                    <a:lnT>
                      <a:noFill/>
                    </a:lnT>
                    <a:lnB>
                      <a:noFill/>
                    </a:lnB>
                    <a:noFill/>
                  </a:tcPr>
                </a:tc>
                <a:tc>
                  <a:txBody>
                    <a:bodyPr/>
                    <a:lstStyle/>
                    <a:p>
                      <a:pPr algn="r" fontAlgn="ctr">
                        <a:buNone/>
                      </a:pPr>
                      <a:r>
                        <a:rPr lang="en-US">
                          <a:effectLst/>
                        </a:rPr>
                        <a:t>Reused</a:t>
                      </a:r>
                    </a:p>
                  </a:txBody>
                  <a:tcPr anchor="ctr">
                    <a:lnL>
                      <a:noFill/>
                    </a:lnL>
                    <a:lnR>
                      <a:noFill/>
                    </a:lnR>
                    <a:lnT>
                      <a:noFill/>
                    </a:lnT>
                    <a:lnB>
                      <a:noFill/>
                    </a:lnB>
                    <a:noFill/>
                  </a:tcPr>
                </a:tc>
                <a:tc>
                  <a:txBody>
                    <a:bodyPr/>
                    <a:lstStyle/>
                    <a:p>
                      <a:pPr algn="r" fontAlgn="ctr">
                        <a:buNone/>
                      </a:pPr>
                      <a:r>
                        <a:rPr lang="en-US">
                          <a:effectLst/>
                        </a:rPr>
                        <a:t>Legs</a:t>
                      </a:r>
                    </a:p>
                  </a:txBody>
                  <a:tcPr anchor="ctr">
                    <a:lnL>
                      <a:noFill/>
                    </a:lnL>
                    <a:lnR>
                      <a:noFill/>
                    </a:lnR>
                    <a:lnT>
                      <a:noFill/>
                    </a:lnT>
                    <a:lnB>
                      <a:noFill/>
                    </a:lnB>
                    <a:noFill/>
                  </a:tcPr>
                </a:tc>
                <a:tc>
                  <a:txBody>
                    <a:bodyPr/>
                    <a:lstStyle/>
                    <a:p>
                      <a:pPr algn="r" fontAlgn="ctr">
                        <a:buNone/>
                      </a:pPr>
                      <a:r>
                        <a:rPr lang="en-US">
                          <a:effectLst/>
                        </a:rPr>
                        <a:t>LandingPad</a:t>
                      </a:r>
                    </a:p>
                  </a:txBody>
                  <a:tcPr anchor="ctr">
                    <a:lnL>
                      <a:noFill/>
                    </a:lnL>
                    <a:lnR>
                      <a:noFill/>
                    </a:lnR>
                    <a:lnT>
                      <a:noFill/>
                    </a:lnT>
                    <a:lnB>
                      <a:noFill/>
                    </a:lnB>
                    <a:noFill/>
                  </a:tcPr>
                </a:tc>
                <a:tc>
                  <a:txBody>
                    <a:bodyPr/>
                    <a:lstStyle/>
                    <a:p>
                      <a:pPr algn="r" fontAlgn="ctr">
                        <a:buNone/>
                      </a:pPr>
                      <a:r>
                        <a:rPr lang="en-US">
                          <a:effectLst/>
                        </a:rPr>
                        <a:t>Block</a:t>
                      </a:r>
                    </a:p>
                  </a:txBody>
                  <a:tcPr anchor="ctr">
                    <a:lnL>
                      <a:noFill/>
                    </a:lnL>
                    <a:lnR>
                      <a:noFill/>
                    </a:lnR>
                    <a:lnT>
                      <a:noFill/>
                    </a:lnT>
                    <a:lnB>
                      <a:noFill/>
                    </a:lnB>
                    <a:noFill/>
                  </a:tcPr>
                </a:tc>
                <a:tc>
                  <a:txBody>
                    <a:bodyPr/>
                    <a:lstStyle/>
                    <a:p>
                      <a:pPr algn="r" fontAlgn="ctr">
                        <a:buNone/>
                      </a:pPr>
                      <a:r>
                        <a:rPr lang="en-US">
                          <a:effectLst/>
                        </a:rPr>
                        <a:t>ReusedCount</a:t>
                      </a:r>
                    </a:p>
                  </a:txBody>
                  <a:tcPr anchor="ctr">
                    <a:lnL>
                      <a:noFill/>
                    </a:lnL>
                    <a:lnR>
                      <a:noFill/>
                    </a:lnR>
                    <a:lnT>
                      <a:noFill/>
                    </a:lnT>
                    <a:lnB>
                      <a:noFill/>
                    </a:lnB>
                    <a:noFill/>
                  </a:tcPr>
                </a:tc>
                <a:tc>
                  <a:txBody>
                    <a:bodyPr/>
                    <a:lstStyle/>
                    <a:p>
                      <a:pPr algn="r" fontAlgn="ctr">
                        <a:buNone/>
                      </a:pPr>
                      <a:r>
                        <a:rPr lang="en-US">
                          <a:effectLst/>
                        </a:rPr>
                        <a:t>Serial</a:t>
                      </a:r>
                    </a:p>
                  </a:txBody>
                  <a:tcPr anchor="ctr">
                    <a:lnL>
                      <a:noFill/>
                    </a:lnL>
                    <a:lnR>
                      <a:noFill/>
                    </a:lnR>
                    <a:lnT>
                      <a:noFill/>
                    </a:lnT>
                    <a:lnB>
                      <a:noFill/>
                    </a:lnB>
                    <a:noFill/>
                  </a:tcPr>
                </a:tc>
                <a:tc>
                  <a:txBody>
                    <a:bodyPr/>
                    <a:lstStyle/>
                    <a:p>
                      <a:endParaRPr lang="en-US"/>
                    </a:p>
                  </a:txBody>
                  <a:tcPr>
                    <a:lnL>
                      <a:noFill/>
                    </a:lnL>
                  </a:tcPr>
                </a:tc>
                <a:extLst>
                  <a:ext uri="{0D108BD9-81ED-4DB2-BD59-A6C34878D82A}">
                    <a16:rowId xmlns:a16="http://schemas.microsoft.com/office/drawing/2014/main" val="2661651150"/>
                  </a:ext>
                </a:extLst>
              </a:tr>
              <a:tr h="0">
                <a:tc>
                  <a:txBody>
                    <a:bodyPr/>
                    <a:lstStyle/>
                    <a:p>
                      <a:pPr algn="r" fontAlgn="ctr">
                        <a:buNone/>
                      </a:pPr>
                      <a:r>
                        <a:rPr lang="en-US">
                          <a:effectLst/>
                        </a:rPr>
                        <a:t>0</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2010-06-04</a:t>
                      </a:r>
                    </a:p>
                  </a:txBody>
                  <a:tcPr anchor="ctr">
                    <a:lnL>
                      <a:noFill/>
                    </a:lnL>
                    <a:lnR>
                      <a:noFill/>
                    </a:lnR>
                    <a:lnT>
                      <a:noFill/>
                    </a:lnT>
                    <a:lnB>
                      <a:noFill/>
                    </a:lnB>
                    <a:noFill/>
                  </a:tcPr>
                </a:tc>
                <a:tc>
                  <a:txBody>
                    <a:bodyPr/>
                    <a:lstStyle/>
                    <a:p>
                      <a:pPr fontAlgn="ctr">
                        <a:buNone/>
                      </a:pPr>
                      <a:r>
                        <a:rPr lang="en-US">
                          <a:effectLst/>
                        </a:rPr>
                        <a:t>F9 v1.0</a:t>
                      </a:r>
                    </a:p>
                  </a:txBody>
                  <a:tcPr anchor="ctr">
                    <a:lnL>
                      <a:noFill/>
                    </a:lnL>
                    <a:lnR>
                      <a:noFill/>
                    </a:lnR>
                    <a:lnT>
                      <a:noFill/>
                    </a:lnT>
                    <a:lnB>
                      <a:noFill/>
                    </a:lnB>
                    <a:noFill/>
                  </a:tcPr>
                </a:tc>
                <a:tc>
                  <a:txBody>
                    <a:bodyPr/>
                    <a:lstStyle/>
                    <a:p>
                      <a:pPr fontAlgn="ctr">
                        <a:buNone/>
                      </a:pPr>
                      <a:r>
                        <a:rPr lang="en-US">
                          <a:effectLst/>
                        </a:rPr>
                        <a:t>0</a:t>
                      </a:r>
                    </a:p>
                  </a:txBody>
                  <a:tcPr anchor="ctr">
                    <a:lnL>
                      <a:noFill/>
                    </a:lnL>
                    <a:lnR>
                      <a:noFill/>
                    </a:lnR>
                    <a:lnT>
                      <a:noFill/>
                    </a:lnT>
                    <a:lnB>
                      <a:noFill/>
                    </a:lnB>
                    <a:noFill/>
                  </a:tcPr>
                </a:tc>
                <a:tc>
                  <a:txBody>
                    <a:bodyPr/>
                    <a:lstStyle/>
                    <a:p>
                      <a:pPr fontAlgn="ctr">
                        <a:buNone/>
                      </a:pPr>
                      <a:r>
                        <a:rPr lang="en-US">
                          <a:effectLst/>
                        </a:rPr>
                        <a:t>LEO</a:t>
                      </a:r>
                    </a:p>
                  </a:txBody>
                  <a:tcPr anchor="ctr">
                    <a:lnL>
                      <a:noFill/>
                    </a:lnL>
                    <a:lnR>
                      <a:noFill/>
                    </a:lnR>
                    <a:lnT>
                      <a:noFill/>
                    </a:lnT>
                    <a:lnB>
                      <a:noFill/>
                    </a:lnB>
                    <a:noFill/>
                  </a:tcPr>
                </a:tc>
                <a:tc>
                  <a:txBody>
                    <a:bodyPr/>
                    <a:lstStyle/>
                    <a:p>
                      <a:pPr fontAlgn="ctr">
                        <a:buNone/>
                      </a:pPr>
                      <a:r>
                        <a:rPr lang="en-US">
                          <a:effectLst/>
                        </a:rPr>
                        <a:t>CCAFS LC-40</a:t>
                      </a:r>
                    </a:p>
                  </a:txBody>
                  <a:tcPr anchor="ctr">
                    <a:lnL>
                      <a:noFill/>
                    </a:lnL>
                    <a:lnR>
                      <a:noFill/>
                    </a:lnR>
                    <a:lnT>
                      <a:noFill/>
                    </a:lnT>
                    <a:lnB>
                      <a:noFill/>
                    </a:lnB>
                    <a:noFill/>
                  </a:tcPr>
                </a:tc>
                <a:tc>
                  <a:txBody>
                    <a:bodyPr/>
                    <a:lstStyle/>
                    <a:p>
                      <a:pPr fontAlgn="ctr">
                        <a:buNone/>
                      </a:pPr>
                      <a:r>
                        <a:rPr lang="en-US">
                          <a:effectLst/>
                        </a:rPr>
                        <a:t>Failure (in flight)</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0</a:t>
                      </a:r>
                    </a:p>
                  </a:txBody>
                  <a:tcPr anchor="ctr">
                    <a:lnL>
                      <a:noFill/>
                    </a:lnL>
                    <a:lnR>
                      <a:noFill/>
                    </a:lnR>
                    <a:lnT>
                      <a:noFill/>
                    </a:lnT>
                    <a:lnB>
                      <a:noFill/>
                    </a:lnB>
                    <a:noFill/>
                  </a:tcPr>
                </a:tc>
                <a:tc>
                  <a:txBody>
                    <a:bodyPr/>
                    <a:lstStyle/>
                    <a:p>
                      <a:pPr fontAlgn="ctr">
                        <a:buNone/>
                      </a:pPr>
                      <a:r>
                        <a:rPr lang="en-US">
                          <a:effectLst/>
                        </a:rPr>
                        <a:t>B0003</a:t>
                      </a:r>
                    </a:p>
                  </a:txBody>
                  <a:tcPr anchor="ctr">
                    <a:lnL>
                      <a:noFill/>
                    </a:lnL>
                    <a:lnR>
                      <a:noFill/>
                    </a:lnR>
                    <a:lnB>
                      <a:noFill/>
                    </a:lnB>
                    <a:noFill/>
                  </a:tcPr>
                </a:tc>
                <a:extLst>
                  <a:ext uri="{0D108BD9-81ED-4DB2-BD59-A6C34878D82A}">
                    <a16:rowId xmlns:a16="http://schemas.microsoft.com/office/drawing/2014/main" val="1214839399"/>
                  </a:ext>
                </a:extLst>
              </a:tr>
              <a:tr h="0">
                <a:tc>
                  <a:txBody>
                    <a:bodyPr/>
                    <a:lstStyle/>
                    <a:p>
                      <a:pPr algn="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2</a:t>
                      </a:r>
                    </a:p>
                  </a:txBody>
                  <a:tcPr anchor="ctr">
                    <a:lnL>
                      <a:noFill/>
                    </a:lnL>
                    <a:lnR>
                      <a:noFill/>
                    </a:lnR>
                    <a:lnT>
                      <a:noFill/>
                    </a:lnT>
                    <a:lnB>
                      <a:noFill/>
                    </a:lnB>
                    <a:noFill/>
                  </a:tcPr>
                </a:tc>
                <a:tc>
                  <a:txBody>
                    <a:bodyPr/>
                    <a:lstStyle/>
                    <a:p>
                      <a:pPr fontAlgn="ctr">
                        <a:buNone/>
                      </a:pPr>
                      <a:r>
                        <a:rPr lang="en-US">
                          <a:effectLst/>
                        </a:rPr>
                        <a:t>2010-12-08</a:t>
                      </a:r>
                    </a:p>
                  </a:txBody>
                  <a:tcPr anchor="ctr">
                    <a:lnL>
                      <a:noFill/>
                    </a:lnL>
                    <a:lnR>
                      <a:noFill/>
                    </a:lnR>
                    <a:lnT>
                      <a:noFill/>
                    </a:lnT>
                    <a:lnB>
                      <a:noFill/>
                    </a:lnB>
                    <a:noFill/>
                  </a:tcPr>
                </a:tc>
                <a:tc>
                  <a:txBody>
                    <a:bodyPr/>
                    <a:lstStyle/>
                    <a:p>
                      <a:pPr fontAlgn="ctr">
                        <a:buNone/>
                      </a:pPr>
                      <a:r>
                        <a:rPr lang="en-US">
                          <a:effectLst/>
                        </a:rPr>
                        <a:t>F9 v1.0</a:t>
                      </a:r>
                    </a:p>
                  </a:txBody>
                  <a:tcPr anchor="ctr">
                    <a:lnL>
                      <a:noFill/>
                    </a:lnL>
                    <a:lnR>
                      <a:noFill/>
                    </a:lnR>
                    <a:lnT>
                      <a:noFill/>
                    </a:lnT>
                    <a:lnB>
                      <a:noFill/>
                    </a:lnB>
                    <a:noFill/>
                  </a:tcPr>
                </a:tc>
                <a:tc>
                  <a:txBody>
                    <a:bodyPr/>
                    <a:lstStyle/>
                    <a:p>
                      <a:pPr fontAlgn="ctr">
                        <a:buNone/>
                      </a:pPr>
                      <a:r>
                        <a:rPr lang="en-US">
                          <a:effectLst/>
                        </a:rPr>
                        <a:t>0</a:t>
                      </a:r>
                    </a:p>
                  </a:txBody>
                  <a:tcPr anchor="ctr">
                    <a:lnL>
                      <a:noFill/>
                    </a:lnL>
                    <a:lnR>
                      <a:noFill/>
                    </a:lnR>
                    <a:lnT>
                      <a:noFill/>
                    </a:lnT>
                    <a:lnB>
                      <a:noFill/>
                    </a:lnB>
                    <a:noFill/>
                  </a:tcPr>
                </a:tc>
                <a:tc>
                  <a:txBody>
                    <a:bodyPr/>
                    <a:lstStyle/>
                    <a:p>
                      <a:pPr fontAlgn="ctr">
                        <a:buNone/>
                      </a:pPr>
                      <a:r>
                        <a:rPr lang="en-US">
                          <a:effectLst/>
                        </a:rPr>
                        <a:t>LEO</a:t>
                      </a:r>
                    </a:p>
                  </a:txBody>
                  <a:tcPr anchor="ctr">
                    <a:lnL>
                      <a:noFill/>
                    </a:lnL>
                    <a:lnR>
                      <a:noFill/>
                    </a:lnR>
                    <a:lnT>
                      <a:noFill/>
                    </a:lnT>
                    <a:lnB>
                      <a:noFill/>
                    </a:lnB>
                    <a:noFill/>
                  </a:tcPr>
                </a:tc>
                <a:tc>
                  <a:txBody>
                    <a:bodyPr/>
                    <a:lstStyle/>
                    <a:p>
                      <a:pPr fontAlgn="ctr">
                        <a:buNone/>
                      </a:pPr>
                      <a:r>
                        <a:rPr lang="en-US">
                          <a:effectLst/>
                        </a:rPr>
                        <a:t>CCAFS LC-40</a:t>
                      </a:r>
                    </a:p>
                  </a:txBody>
                  <a:tcPr anchor="ctr">
                    <a:lnL>
                      <a:noFill/>
                    </a:lnL>
                    <a:lnR>
                      <a:noFill/>
                    </a:lnR>
                    <a:lnT>
                      <a:noFill/>
                    </a:lnT>
                    <a:lnB>
                      <a:noFill/>
                    </a:lnB>
                    <a:noFill/>
                  </a:tcPr>
                </a:tc>
                <a:tc>
                  <a:txBody>
                    <a:bodyPr/>
                    <a:lstStyle/>
                    <a:p>
                      <a:pPr fontAlgn="ctr">
                        <a:buNone/>
                      </a:pPr>
                      <a:r>
                        <a:rPr lang="en-US">
                          <a:effectLst/>
                        </a:rPr>
                        <a:t>Success</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0</a:t>
                      </a:r>
                    </a:p>
                  </a:txBody>
                  <a:tcPr anchor="ctr">
                    <a:lnL>
                      <a:noFill/>
                    </a:lnL>
                    <a:lnR>
                      <a:noFill/>
                    </a:lnR>
                    <a:lnT>
                      <a:noFill/>
                    </a:lnT>
                    <a:lnB>
                      <a:noFill/>
                    </a:lnB>
                    <a:noFill/>
                  </a:tcPr>
                </a:tc>
                <a:tc>
                  <a:txBody>
                    <a:bodyPr/>
                    <a:lstStyle/>
                    <a:p>
                      <a:pPr fontAlgn="ctr">
                        <a:buNone/>
                      </a:pPr>
                      <a:r>
                        <a:rPr lang="en-US">
                          <a:effectLst/>
                        </a:rPr>
                        <a:t>B0004</a:t>
                      </a:r>
                    </a:p>
                  </a:txBody>
                  <a:tcPr anchor="ctr">
                    <a:lnL>
                      <a:noFill/>
                    </a:lnL>
                    <a:lnR>
                      <a:noFill/>
                    </a:lnR>
                    <a:lnT>
                      <a:noFill/>
                    </a:lnT>
                    <a:lnB>
                      <a:noFill/>
                    </a:lnB>
                    <a:noFill/>
                  </a:tcPr>
                </a:tc>
                <a:extLst>
                  <a:ext uri="{0D108BD9-81ED-4DB2-BD59-A6C34878D82A}">
                    <a16:rowId xmlns:a16="http://schemas.microsoft.com/office/drawing/2014/main" val="3271385292"/>
                  </a:ext>
                </a:extLst>
              </a:tr>
              <a:tr h="0">
                <a:tc>
                  <a:txBody>
                    <a:bodyPr/>
                    <a:lstStyle/>
                    <a:p>
                      <a:pPr algn="r" fontAlgn="ctr">
                        <a:buNone/>
                      </a:pPr>
                      <a:r>
                        <a:rPr lang="en-US">
                          <a:effectLst/>
                        </a:rPr>
                        <a:t>2</a:t>
                      </a:r>
                    </a:p>
                  </a:txBody>
                  <a:tcPr anchor="ctr">
                    <a:lnL>
                      <a:noFill/>
                    </a:lnL>
                    <a:lnR>
                      <a:noFill/>
                    </a:lnR>
                    <a:lnT>
                      <a:noFill/>
                    </a:lnT>
                    <a:lnB>
                      <a:noFill/>
                    </a:lnB>
                    <a:noFill/>
                  </a:tcPr>
                </a:tc>
                <a:tc>
                  <a:txBody>
                    <a:bodyPr/>
                    <a:lstStyle/>
                    <a:p>
                      <a:pPr fontAlgn="ctr">
                        <a:buNone/>
                      </a:pPr>
                      <a:r>
                        <a:rPr lang="en-US">
                          <a:effectLst/>
                        </a:rPr>
                        <a:t>3</a:t>
                      </a:r>
                    </a:p>
                  </a:txBody>
                  <a:tcPr anchor="ctr">
                    <a:lnL>
                      <a:noFill/>
                    </a:lnL>
                    <a:lnR>
                      <a:noFill/>
                    </a:lnR>
                    <a:lnT>
                      <a:noFill/>
                    </a:lnT>
                    <a:lnB>
                      <a:noFill/>
                    </a:lnB>
                    <a:noFill/>
                  </a:tcPr>
                </a:tc>
                <a:tc>
                  <a:txBody>
                    <a:bodyPr/>
                    <a:lstStyle/>
                    <a:p>
                      <a:pPr fontAlgn="ctr">
                        <a:buNone/>
                      </a:pPr>
                      <a:r>
                        <a:rPr lang="en-US">
                          <a:effectLst/>
                        </a:rPr>
                        <a:t>2012-05-22</a:t>
                      </a:r>
                    </a:p>
                  </a:txBody>
                  <a:tcPr anchor="ctr">
                    <a:lnL>
                      <a:noFill/>
                    </a:lnL>
                    <a:lnR>
                      <a:noFill/>
                    </a:lnR>
                    <a:lnT>
                      <a:noFill/>
                    </a:lnT>
                    <a:lnB>
                      <a:noFill/>
                    </a:lnB>
                    <a:noFill/>
                  </a:tcPr>
                </a:tc>
                <a:tc>
                  <a:txBody>
                    <a:bodyPr/>
                    <a:lstStyle/>
                    <a:p>
                      <a:pPr fontAlgn="ctr">
                        <a:buNone/>
                      </a:pPr>
                      <a:r>
                        <a:rPr lang="en-US">
                          <a:effectLst/>
                        </a:rPr>
                        <a:t>F9 v1.0</a:t>
                      </a:r>
                    </a:p>
                  </a:txBody>
                  <a:tcPr anchor="ctr">
                    <a:lnL>
                      <a:noFill/>
                    </a:lnL>
                    <a:lnR>
                      <a:noFill/>
                    </a:lnR>
                    <a:lnT>
                      <a:noFill/>
                    </a:lnT>
                    <a:lnB>
                      <a:noFill/>
                    </a:lnB>
                    <a:noFill/>
                  </a:tcPr>
                </a:tc>
                <a:tc>
                  <a:txBody>
                    <a:bodyPr/>
                    <a:lstStyle/>
                    <a:p>
                      <a:pPr fontAlgn="ctr">
                        <a:buNone/>
                      </a:pPr>
                      <a:r>
                        <a:rPr lang="en-US">
                          <a:effectLst/>
                        </a:rPr>
                        <a:t>525</a:t>
                      </a:r>
                    </a:p>
                  </a:txBody>
                  <a:tcPr anchor="ctr">
                    <a:lnL>
                      <a:noFill/>
                    </a:lnL>
                    <a:lnR>
                      <a:noFill/>
                    </a:lnR>
                    <a:lnT>
                      <a:noFill/>
                    </a:lnT>
                    <a:lnB>
                      <a:noFill/>
                    </a:lnB>
                    <a:noFill/>
                  </a:tcPr>
                </a:tc>
                <a:tc>
                  <a:txBody>
                    <a:bodyPr/>
                    <a:lstStyle/>
                    <a:p>
                      <a:pPr fontAlgn="ctr">
                        <a:buNone/>
                      </a:pPr>
                      <a:r>
                        <a:rPr lang="en-US">
                          <a:effectLst/>
                        </a:rPr>
                        <a:t>LEO</a:t>
                      </a:r>
                    </a:p>
                  </a:txBody>
                  <a:tcPr anchor="ctr">
                    <a:lnL>
                      <a:noFill/>
                    </a:lnL>
                    <a:lnR>
                      <a:noFill/>
                    </a:lnR>
                    <a:lnT>
                      <a:noFill/>
                    </a:lnT>
                    <a:lnB>
                      <a:noFill/>
                    </a:lnB>
                    <a:noFill/>
                  </a:tcPr>
                </a:tc>
                <a:tc>
                  <a:txBody>
                    <a:bodyPr/>
                    <a:lstStyle/>
                    <a:p>
                      <a:pPr fontAlgn="ctr">
                        <a:buNone/>
                      </a:pPr>
                      <a:r>
                        <a:rPr lang="en-US">
                          <a:effectLst/>
                        </a:rPr>
                        <a:t>CCAFS LC-40</a:t>
                      </a:r>
                    </a:p>
                  </a:txBody>
                  <a:tcPr anchor="ctr">
                    <a:lnL>
                      <a:noFill/>
                    </a:lnL>
                    <a:lnR>
                      <a:noFill/>
                    </a:lnR>
                    <a:lnT>
                      <a:noFill/>
                    </a:lnT>
                    <a:lnB>
                      <a:noFill/>
                    </a:lnB>
                    <a:noFill/>
                  </a:tcPr>
                </a:tc>
                <a:tc>
                  <a:txBody>
                    <a:bodyPr/>
                    <a:lstStyle/>
                    <a:p>
                      <a:pPr fontAlgn="ctr">
                        <a:buNone/>
                      </a:pPr>
                      <a:r>
                        <a:rPr lang="en-US">
                          <a:effectLst/>
                        </a:rPr>
                        <a:t>Success</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0</a:t>
                      </a:r>
                    </a:p>
                  </a:txBody>
                  <a:tcPr anchor="ctr">
                    <a:lnL>
                      <a:noFill/>
                    </a:lnL>
                    <a:lnR>
                      <a:noFill/>
                    </a:lnR>
                    <a:lnT>
                      <a:noFill/>
                    </a:lnT>
                    <a:lnB>
                      <a:noFill/>
                    </a:lnB>
                    <a:noFill/>
                  </a:tcPr>
                </a:tc>
                <a:tc>
                  <a:txBody>
                    <a:bodyPr/>
                    <a:lstStyle/>
                    <a:p>
                      <a:pPr fontAlgn="ctr">
                        <a:buNone/>
                      </a:pPr>
                      <a:r>
                        <a:rPr lang="en-US">
                          <a:effectLst/>
                        </a:rPr>
                        <a:t>B0005</a:t>
                      </a:r>
                    </a:p>
                  </a:txBody>
                  <a:tcPr anchor="ctr">
                    <a:lnL>
                      <a:noFill/>
                    </a:lnL>
                    <a:lnR>
                      <a:noFill/>
                    </a:lnR>
                    <a:lnT>
                      <a:noFill/>
                    </a:lnT>
                    <a:lnB>
                      <a:noFill/>
                    </a:lnB>
                    <a:noFill/>
                  </a:tcPr>
                </a:tc>
                <a:extLst>
                  <a:ext uri="{0D108BD9-81ED-4DB2-BD59-A6C34878D82A}">
                    <a16:rowId xmlns:a16="http://schemas.microsoft.com/office/drawing/2014/main" val="2453145180"/>
                  </a:ext>
                </a:extLst>
              </a:tr>
              <a:tr h="0">
                <a:tc>
                  <a:txBody>
                    <a:bodyPr/>
                    <a:lstStyle/>
                    <a:p>
                      <a:pPr algn="r" fontAlgn="ctr">
                        <a:buNone/>
                      </a:pPr>
                      <a:r>
                        <a:rPr lang="en-US">
                          <a:effectLst/>
                        </a:rPr>
                        <a:t>3</a:t>
                      </a:r>
                    </a:p>
                  </a:txBody>
                  <a:tcPr anchor="ctr">
                    <a:lnL>
                      <a:noFill/>
                    </a:lnL>
                    <a:lnR>
                      <a:noFill/>
                    </a:lnR>
                    <a:lnT>
                      <a:noFill/>
                    </a:lnT>
                    <a:lnB>
                      <a:noFill/>
                    </a:lnB>
                    <a:noFill/>
                  </a:tcPr>
                </a:tc>
                <a:tc>
                  <a:txBody>
                    <a:bodyPr/>
                    <a:lstStyle/>
                    <a:p>
                      <a:pPr fontAlgn="ctr">
                        <a:buNone/>
                      </a:pPr>
                      <a:r>
                        <a:rPr lang="en-US">
                          <a:effectLst/>
                        </a:rPr>
                        <a:t>4</a:t>
                      </a:r>
                    </a:p>
                  </a:txBody>
                  <a:tcPr anchor="ctr">
                    <a:lnL>
                      <a:noFill/>
                    </a:lnL>
                    <a:lnR>
                      <a:noFill/>
                    </a:lnR>
                    <a:lnT>
                      <a:noFill/>
                    </a:lnT>
                    <a:lnB>
                      <a:noFill/>
                    </a:lnB>
                    <a:noFill/>
                  </a:tcPr>
                </a:tc>
                <a:tc>
                  <a:txBody>
                    <a:bodyPr/>
                    <a:lstStyle/>
                    <a:p>
                      <a:pPr fontAlgn="ctr">
                        <a:buNone/>
                      </a:pPr>
                      <a:r>
                        <a:rPr lang="en-US">
                          <a:effectLst/>
                        </a:rPr>
                        <a:t>2012-10-08</a:t>
                      </a:r>
                    </a:p>
                  </a:txBody>
                  <a:tcPr anchor="ctr">
                    <a:lnL>
                      <a:noFill/>
                    </a:lnL>
                    <a:lnR>
                      <a:noFill/>
                    </a:lnR>
                    <a:lnT>
                      <a:noFill/>
                    </a:lnT>
                    <a:lnB>
                      <a:noFill/>
                    </a:lnB>
                    <a:noFill/>
                  </a:tcPr>
                </a:tc>
                <a:tc>
                  <a:txBody>
                    <a:bodyPr/>
                    <a:lstStyle/>
                    <a:p>
                      <a:pPr fontAlgn="ctr">
                        <a:buNone/>
                      </a:pPr>
                      <a:r>
                        <a:rPr lang="en-US">
                          <a:effectLst/>
                        </a:rPr>
                        <a:t>F9 v1.0</a:t>
                      </a:r>
                    </a:p>
                  </a:txBody>
                  <a:tcPr anchor="ctr">
                    <a:lnL>
                      <a:noFill/>
                    </a:lnL>
                    <a:lnR>
                      <a:noFill/>
                    </a:lnR>
                    <a:lnT>
                      <a:noFill/>
                    </a:lnT>
                    <a:lnB>
                      <a:noFill/>
                    </a:lnB>
                    <a:noFill/>
                  </a:tcPr>
                </a:tc>
                <a:tc>
                  <a:txBody>
                    <a:bodyPr/>
                    <a:lstStyle/>
                    <a:p>
                      <a:pPr fontAlgn="ctr">
                        <a:buNone/>
                      </a:pPr>
                      <a:r>
                        <a:rPr lang="en-US">
                          <a:effectLst/>
                        </a:rPr>
                        <a:t>500</a:t>
                      </a:r>
                    </a:p>
                  </a:txBody>
                  <a:tcPr anchor="ctr">
                    <a:lnL>
                      <a:noFill/>
                    </a:lnL>
                    <a:lnR>
                      <a:noFill/>
                    </a:lnR>
                    <a:lnT>
                      <a:noFill/>
                    </a:lnT>
                    <a:lnB>
                      <a:noFill/>
                    </a:lnB>
                    <a:noFill/>
                  </a:tcPr>
                </a:tc>
                <a:tc>
                  <a:txBody>
                    <a:bodyPr/>
                    <a:lstStyle/>
                    <a:p>
                      <a:pPr fontAlgn="ctr">
                        <a:buNone/>
                      </a:pPr>
                      <a:r>
                        <a:rPr lang="en-US">
                          <a:effectLst/>
                        </a:rPr>
                        <a:t>LEO</a:t>
                      </a:r>
                    </a:p>
                  </a:txBody>
                  <a:tcPr anchor="ctr">
                    <a:lnL>
                      <a:noFill/>
                    </a:lnL>
                    <a:lnR>
                      <a:noFill/>
                    </a:lnR>
                    <a:lnT>
                      <a:noFill/>
                    </a:lnT>
                    <a:lnB>
                      <a:noFill/>
                    </a:lnB>
                    <a:noFill/>
                  </a:tcPr>
                </a:tc>
                <a:tc>
                  <a:txBody>
                    <a:bodyPr/>
                    <a:lstStyle/>
                    <a:p>
                      <a:pPr fontAlgn="ctr">
                        <a:buNone/>
                      </a:pPr>
                      <a:r>
                        <a:rPr lang="en-US">
                          <a:effectLst/>
                        </a:rPr>
                        <a:t>CCAFS LC-40</a:t>
                      </a:r>
                    </a:p>
                  </a:txBody>
                  <a:tcPr anchor="ctr">
                    <a:lnL>
                      <a:noFill/>
                    </a:lnL>
                    <a:lnR>
                      <a:noFill/>
                    </a:lnR>
                    <a:lnT>
                      <a:noFill/>
                    </a:lnT>
                    <a:lnB>
                      <a:noFill/>
                    </a:lnB>
                    <a:noFill/>
                  </a:tcPr>
                </a:tc>
                <a:tc>
                  <a:txBody>
                    <a:bodyPr/>
                    <a:lstStyle/>
                    <a:p>
                      <a:pPr fontAlgn="ctr">
                        <a:buNone/>
                      </a:pPr>
                      <a:r>
                        <a:rPr lang="en-US">
                          <a:effectLst/>
                        </a:rPr>
                        <a:t>Success</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0</a:t>
                      </a:r>
                    </a:p>
                  </a:txBody>
                  <a:tcPr anchor="ctr">
                    <a:lnL>
                      <a:noFill/>
                    </a:lnL>
                    <a:lnR>
                      <a:noFill/>
                    </a:lnR>
                    <a:lnT>
                      <a:noFill/>
                    </a:lnT>
                    <a:lnB>
                      <a:noFill/>
                    </a:lnB>
                    <a:noFill/>
                  </a:tcPr>
                </a:tc>
                <a:tc>
                  <a:txBody>
                    <a:bodyPr/>
                    <a:lstStyle/>
                    <a:p>
                      <a:pPr fontAlgn="ctr">
                        <a:buNone/>
                      </a:pPr>
                      <a:r>
                        <a:rPr lang="en-US">
                          <a:effectLst/>
                        </a:rPr>
                        <a:t>B0006</a:t>
                      </a:r>
                    </a:p>
                  </a:txBody>
                  <a:tcPr anchor="ctr">
                    <a:lnL>
                      <a:noFill/>
                    </a:lnL>
                    <a:lnR>
                      <a:noFill/>
                    </a:lnR>
                    <a:lnT>
                      <a:noFill/>
                    </a:lnT>
                    <a:lnB>
                      <a:noFill/>
                    </a:lnB>
                    <a:noFill/>
                  </a:tcPr>
                </a:tc>
                <a:extLst>
                  <a:ext uri="{0D108BD9-81ED-4DB2-BD59-A6C34878D82A}">
                    <a16:rowId xmlns:a16="http://schemas.microsoft.com/office/drawing/2014/main" val="28117948"/>
                  </a:ext>
                </a:extLst>
              </a:tr>
              <a:tr h="0">
                <a:tc>
                  <a:txBody>
                    <a:bodyPr/>
                    <a:lstStyle/>
                    <a:p>
                      <a:pPr algn="r" fontAlgn="ctr">
                        <a:buNone/>
                      </a:pPr>
                      <a:r>
                        <a:rPr lang="en-US">
                          <a:effectLst/>
                        </a:rPr>
                        <a:t>4</a:t>
                      </a:r>
                    </a:p>
                  </a:txBody>
                  <a:tcPr anchor="ctr">
                    <a:lnL>
                      <a:noFill/>
                    </a:lnL>
                    <a:lnR>
                      <a:noFill/>
                    </a:lnR>
                    <a:lnT>
                      <a:noFill/>
                    </a:lnT>
                    <a:lnB>
                      <a:noFill/>
                    </a:lnB>
                    <a:noFill/>
                  </a:tcPr>
                </a:tc>
                <a:tc>
                  <a:txBody>
                    <a:bodyPr/>
                    <a:lstStyle/>
                    <a:p>
                      <a:pPr fontAlgn="ctr">
                        <a:buNone/>
                      </a:pPr>
                      <a:r>
                        <a:rPr lang="en-US">
                          <a:effectLst/>
                        </a:rPr>
                        <a:t>5</a:t>
                      </a:r>
                    </a:p>
                  </a:txBody>
                  <a:tcPr anchor="ctr">
                    <a:lnL>
                      <a:noFill/>
                    </a:lnL>
                    <a:lnR>
                      <a:noFill/>
                    </a:lnR>
                    <a:lnT>
                      <a:noFill/>
                    </a:lnT>
                    <a:lnB>
                      <a:noFill/>
                    </a:lnB>
                    <a:noFill/>
                  </a:tcPr>
                </a:tc>
                <a:tc>
                  <a:txBody>
                    <a:bodyPr/>
                    <a:lstStyle/>
                    <a:p>
                      <a:pPr fontAlgn="ctr">
                        <a:buNone/>
                      </a:pPr>
                      <a:r>
                        <a:rPr lang="en-US">
                          <a:effectLst/>
                        </a:rPr>
                        <a:t>2013-03-01</a:t>
                      </a:r>
                    </a:p>
                  </a:txBody>
                  <a:tcPr anchor="ctr">
                    <a:lnL>
                      <a:noFill/>
                    </a:lnL>
                    <a:lnR>
                      <a:noFill/>
                    </a:lnR>
                    <a:lnT>
                      <a:noFill/>
                    </a:lnT>
                    <a:lnB>
                      <a:noFill/>
                    </a:lnB>
                    <a:noFill/>
                  </a:tcPr>
                </a:tc>
                <a:tc>
                  <a:txBody>
                    <a:bodyPr/>
                    <a:lstStyle/>
                    <a:p>
                      <a:pPr fontAlgn="ctr">
                        <a:buNone/>
                      </a:pPr>
                      <a:r>
                        <a:rPr lang="en-US">
                          <a:effectLst/>
                        </a:rPr>
                        <a:t>F9 v1.0</a:t>
                      </a:r>
                    </a:p>
                  </a:txBody>
                  <a:tcPr anchor="ctr">
                    <a:lnL>
                      <a:noFill/>
                    </a:lnL>
                    <a:lnR>
                      <a:noFill/>
                    </a:lnR>
                    <a:lnT>
                      <a:noFill/>
                    </a:lnT>
                    <a:lnB>
                      <a:noFill/>
                    </a:lnB>
                    <a:noFill/>
                  </a:tcPr>
                </a:tc>
                <a:tc>
                  <a:txBody>
                    <a:bodyPr/>
                    <a:lstStyle/>
                    <a:p>
                      <a:pPr fontAlgn="ctr">
                        <a:buNone/>
                      </a:pPr>
                      <a:r>
                        <a:rPr lang="en-US">
                          <a:effectLst/>
                        </a:rPr>
                        <a:t>677</a:t>
                      </a:r>
                    </a:p>
                  </a:txBody>
                  <a:tcPr anchor="ctr">
                    <a:lnL>
                      <a:noFill/>
                    </a:lnL>
                    <a:lnR>
                      <a:noFill/>
                    </a:lnR>
                    <a:lnT>
                      <a:noFill/>
                    </a:lnT>
                    <a:lnB>
                      <a:noFill/>
                    </a:lnB>
                    <a:noFill/>
                  </a:tcPr>
                </a:tc>
                <a:tc>
                  <a:txBody>
                    <a:bodyPr/>
                    <a:lstStyle/>
                    <a:p>
                      <a:pPr fontAlgn="ctr">
                        <a:buNone/>
                      </a:pPr>
                      <a:r>
                        <a:rPr lang="en-US">
                          <a:effectLst/>
                        </a:rPr>
                        <a:t>LEO</a:t>
                      </a:r>
                    </a:p>
                  </a:txBody>
                  <a:tcPr anchor="ctr">
                    <a:lnL>
                      <a:noFill/>
                    </a:lnL>
                    <a:lnR>
                      <a:noFill/>
                    </a:lnR>
                    <a:lnT>
                      <a:noFill/>
                    </a:lnT>
                    <a:lnB>
                      <a:noFill/>
                    </a:lnB>
                    <a:noFill/>
                  </a:tcPr>
                </a:tc>
                <a:tc>
                  <a:txBody>
                    <a:bodyPr/>
                    <a:lstStyle/>
                    <a:p>
                      <a:pPr fontAlgn="ctr">
                        <a:buNone/>
                      </a:pPr>
                      <a:r>
                        <a:rPr lang="en-US">
                          <a:effectLst/>
                        </a:rPr>
                        <a:t>CCAFS LC-40</a:t>
                      </a:r>
                    </a:p>
                  </a:txBody>
                  <a:tcPr anchor="ctr">
                    <a:lnL>
                      <a:noFill/>
                    </a:lnL>
                    <a:lnR>
                      <a:noFill/>
                    </a:lnR>
                    <a:lnT>
                      <a:noFill/>
                    </a:lnT>
                    <a:lnB>
                      <a:noFill/>
                    </a:lnB>
                    <a:noFill/>
                  </a:tcPr>
                </a:tc>
                <a:tc>
                  <a:txBody>
                    <a:bodyPr/>
                    <a:lstStyle/>
                    <a:p>
                      <a:pPr fontAlgn="ctr">
                        <a:buNone/>
                      </a:pPr>
                      <a:r>
                        <a:rPr lang="en-US">
                          <a:effectLst/>
                        </a:rPr>
                        <a:t>Success</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NaN</a:t>
                      </a:r>
                    </a:p>
                  </a:txBody>
                  <a:tcPr anchor="ctr">
                    <a:lnL>
                      <a:noFill/>
                    </a:lnL>
                    <a:lnR>
                      <a:noFill/>
                    </a:lnR>
                    <a:lnT>
                      <a:noFill/>
                    </a:lnT>
                    <a:lnB>
                      <a:noFill/>
                    </a:lnB>
                    <a:noFill/>
                  </a:tcPr>
                </a:tc>
                <a:tc>
                  <a:txBody>
                    <a:bodyPr/>
                    <a:lstStyle/>
                    <a:p>
                      <a:pPr fontAlgn="ctr">
                        <a:buNone/>
                      </a:pPr>
                      <a:r>
                        <a:rPr lang="en-US">
                          <a:effectLst/>
                        </a:rPr>
                        <a:t>1</a:t>
                      </a:r>
                    </a:p>
                  </a:txBody>
                  <a:tcPr anchor="ctr">
                    <a:lnL>
                      <a:noFill/>
                    </a:lnL>
                    <a:lnR>
                      <a:noFill/>
                    </a:lnR>
                    <a:lnT>
                      <a:noFill/>
                    </a:lnT>
                    <a:lnB>
                      <a:noFill/>
                    </a:lnB>
                    <a:noFill/>
                  </a:tcPr>
                </a:tc>
                <a:tc>
                  <a:txBody>
                    <a:bodyPr/>
                    <a:lstStyle/>
                    <a:p>
                      <a:pPr fontAlgn="ctr">
                        <a:buNone/>
                      </a:pPr>
                      <a:r>
                        <a:rPr lang="en-US">
                          <a:effectLst/>
                        </a:rPr>
                        <a:t>0</a:t>
                      </a:r>
                    </a:p>
                  </a:txBody>
                  <a:tcPr anchor="ctr">
                    <a:lnL>
                      <a:noFill/>
                    </a:lnL>
                    <a:lnR>
                      <a:noFill/>
                    </a:lnR>
                    <a:lnT>
                      <a:noFill/>
                    </a:lnT>
                    <a:lnB>
                      <a:noFill/>
                    </a:lnB>
                    <a:noFill/>
                  </a:tcPr>
                </a:tc>
                <a:tc>
                  <a:txBody>
                    <a:bodyPr/>
                    <a:lstStyle/>
                    <a:p>
                      <a:pPr fontAlgn="ctr">
                        <a:buNone/>
                      </a:pPr>
                      <a:r>
                        <a:rPr lang="en-US">
                          <a:effectLst/>
                        </a:rPr>
                        <a:t>B0007</a:t>
                      </a:r>
                    </a:p>
                  </a:txBody>
                  <a:tcPr anchor="ctr">
                    <a:lnL>
                      <a:noFill/>
                    </a:lnL>
                    <a:lnR>
                      <a:noFill/>
                    </a:lnR>
                    <a:lnT>
                      <a:noFill/>
                    </a:lnT>
                    <a:lnB>
                      <a:noFill/>
                    </a:lnB>
                    <a:noFill/>
                  </a:tcPr>
                </a:tc>
                <a:extLst>
                  <a:ext uri="{0D108BD9-81ED-4DB2-BD59-A6C34878D82A}">
                    <a16:rowId xmlns:a16="http://schemas.microsoft.com/office/drawing/2014/main" val="316271856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1400" dirty="0">
                <a:solidFill>
                  <a:srgbClr val="1D1D1D"/>
                </a:solidFill>
                <a:ea typeface="+mn-lt"/>
                <a:cs typeface="+mn-lt"/>
              </a:rPr>
              <a:t>Calculated total payload mass using the </a:t>
            </a:r>
            <a:r>
              <a:rPr lang="en-US" sz="1400" dirty="0" err="1">
                <a:solidFill>
                  <a:srgbClr val="1D1D1D"/>
                </a:solidFill>
                <a:ea typeface="+mn-lt"/>
                <a:cs typeface="+mn-lt"/>
              </a:rPr>
              <a:t>PayloadMass</a:t>
            </a:r>
            <a:r>
              <a:rPr lang="en-US" sz="1400" dirty="0">
                <a:solidFill>
                  <a:srgbClr val="1D1D1D"/>
                </a:solidFill>
                <a:ea typeface="+mn-lt"/>
                <a:cs typeface="+mn-lt"/>
              </a:rPr>
              <a:t> column</a:t>
            </a:r>
            <a:endParaRPr lang="en-US" sz="2200" dirty="0">
              <a:solidFill>
                <a:schemeClr val="accent3">
                  <a:lumMod val="25000"/>
                </a:schemeClr>
              </a:solidFill>
              <a:latin typeface="Abadi" panose="020B0604020104020204" pitchFamily="34" charset="0"/>
            </a:endParaRPr>
          </a:p>
          <a:p>
            <a:r>
              <a:rPr lang="en-US" sz="1400" dirty="0">
                <a:solidFill>
                  <a:srgbClr val="1D1D1D"/>
                </a:solidFill>
                <a:ea typeface="+mn-lt"/>
                <a:cs typeface="+mn-lt"/>
              </a:rPr>
              <a:t>Total payload mass across all missions: 3625 kg</a:t>
            </a:r>
            <a:endParaRPr lang="en-US" dirty="0"/>
          </a:p>
          <a:p>
            <a:r>
              <a:rPr lang="en-US" sz="1400" dirty="0">
                <a:solidFill>
                  <a:srgbClr val="1D1D1D"/>
                </a:solidFill>
                <a:ea typeface="+mn-lt"/>
                <a:cs typeface="+mn-lt"/>
              </a:rPr>
              <a:t>Computed using the dataset provided (no customer column required)</a:t>
            </a:r>
            <a:endParaRPr lang="en-US" dirty="0"/>
          </a:p>
          <a:p>
            <a:r>
              <a:rPr lang="en-US" sz="1400" dirty="0">
                <a:solidFill>
                  <a:srgbClr val="1D1D1D"/>
                </a:solidFill>
                <a:ea typeface="+mn-lt"/>
                <a:cs typeface="+mn-lt"/>
              </a:rPr>
              <a:t>Supports understanding of overall mission cargo levels</a:t>
            </a: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buNone/>
            </a:pPr>
            <a:r>
              <a:rPr lang="en-US" sz="1400">
                <a:solidFill>
                  <a:srgbClr val="1D1D1D"/>
                </a:solidFill>
                <a:ea typeface="+mn-lt"/>
                <a:cs typeface="+mn-lt"/>
              </a:rPr>
              <a:t>Average Payload Mass by F9 v1.1</a:t>
            </a:r>
            <a:endParaRPr lang="en-US"/>
          </a:p>
          <a:p>
            <a:pPr>
              <a:buNone/>
            </a:pPr>
            <a:br>
              <a:rPr lang="en-US" dirty="0"/>
            </a:br>
            <a:endParaRPr lang="en-US" dirty="0"/>
          </a:p>
          <a:p>
            <a:pPr>
              <a:buFont typeface="Arial"/>
              <a:buChar char="•"/>
            </a:pPr>
            <a:r>
              <a:rPr lang="en-US" sz="1400" dirty="0">
                <a:solidFill>
                  <a:srgbClr val="1D1D1D"/>
                </a:solidFill>
                <a:ea typeface="+mn-lt"/>
                <a:cs typeface="+mn-lt"/>
              </a:rPr>
              <a:t>Filtered the dataset to include only launches using booster version F9 v1.1</a:t>
            </a:r>
            <a:endParaRPr lang="en-US" dirty="0"/>
          </a:p>
          <a:p>
            <a:pPr>
              <a:buFont typeface="Arial"/>
              <a:buChar char="•"/>
            </a:pPr>
            <a:r>
              <a:rPr lang="en-US" sz="1400" dirty="0">
                <a:solidFill>
                  <a:srgbClr val="1D1D1D"/>
                </a:solidFill>
                <a:ea typeface="+mn-lt"/>
                <a:cs typeface="+mn-lt"/>
              </a:rPr>
              <a:t>Calculated the mean payload mass for these missions</a:t>
            </a:r>
            <a:endParaRPr lang="en-US" dirty="0"/>
          </a:p>
          <a:p>
            <a:pPr>
              <a:buFont typeface="Arial"/>
              <a:buChar char="•"/>
            </a:pPr>
            <a:r>
              <a:rPr lang="en-US" sz="1400" dirty="0">
                <a:solidFill>
                  <a:srgbClr val="1D1D1D"/>
                </a:solidFill>
                <a:ea typeface="+mn-lt"/>
                <a:cs typeface="+mn-lt"/>
              </a:rPr>
              <a:t>Result: ~3,625 kg average payload</a:t>
            </a:r>
            <a:endParaRPr lang="en-US" dirty="0"/>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 March 14, 2021</a:t>
            </a:r>
          </a:p>
          <a:p>
            <a:pPr>
              <a:buNone/>
            </a:pPr>
            <a:r>
              <a:rPr lang="en-US" sz="1500" dirty="0">
                <a:solidFill>
                  <a:srgbClr val="1D1D1D"/>
                </a:solidFill>
                <a:highlight>
                  <a:srgbClr val="FFFFFF"/>
                </a:highlight>
                <a:ea typeface="+mn-lt"/>
                <a:cs typeface="+mn-lt"/>
              </a:rPr>
              <a:t> Query Explanation:</a:t>
            </a:r>
            <a:endParaRPr lang="en-US" dirty="0"/>
          </a:p>
          <a:p>
            <a:pPr>
              <a:buNone/>
            </a:pPr>
            <a:r>
              <a:rPr lang="en-US" sz="1500" dirty="0">
                <a:solidFill>
                  <a:srgbClr val="1D1D1D"/>
                </a:solidFill>
                <a:highlight>
                  <a:srgbClr val="FFFFFF"/>
                </a:highlight>
                <a:ea typeface="+mn-lt"/>
                <a:cs typeface="+mn-lt"/>
              </a:rPr>
              <a:t> To find the date of the first successful ground landing, I filtered the launch table for records where the landing outcome included the word “ground”, which identifies ground landings. Then I used the MIN() function on the Date column to return the earliest ground-landing event. This produced the result 2021-03-14, meaning the first ground landing occurred on March 14, 2021.</a:t>
            </a:r>
            <a:endParaRPr lang="en-US" dirty="0"/>
          </a:p>
          <a:p>
            <a:pPr marL="0" indent="0">
              <a:lnSpc>
                <a:spcPct val="100000"/>
              </a:lnSpc>
              <a:spcBef>
                <a:spcPts val="1400"/>
              </a:spcBef>
              <a:buNone/>
            </a:pPr>
            <a:br>
              <a:rPr lang="en-US" dirty="0"/>
            </a:b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813105"/>
            <a:ext cx="9745589" cy="561437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a:rPr>
              <a:t>BoosterVersion</a:t>
            </a:r>
            <a:r>
              <a:rPr lang="en-US" sz="2200" dirty="0">
                <a:solidFill>
                  <a:schemeClr val="accent3">
                    <a:lumMod val="25000"/>
                  </a:schemeClr>
                </a:solidFill>
                <a:latin typeface="Abadi"/>
              </a:rPr>
              <a:t>: F9 B4</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CCAFS SLC 40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Payload </a:t>
            </a:r>
            <a:r>
              <a:rPr lang="en-US" sz="2200" dirty="0" err="1">
                <a:solidFill>
                  <a:schemeClr val="accent3">
                    <a:lumMod val="25000"/>
                  </a:schemeClr>
                </a:solidFill>
                <a:latin typeface="Abadi"/>
              </a:rPr>
              <a:t>MassKG</a:t>
            </a:r>
            <a:r>
              <a:rPr lang="en-US" sz="2200" dirty="0">
                <a:solidFill>
                  <a:schemeClr val="accent3">
                    <a:lumMod val="25000"/>
                  </a:schemeClr>
                </a:solidFill>
                <a:latin typeface="Abadi"/>
              </a:rPr>
              <a:t>: 460B</a:t>
            </a:r>
          </a:p>
          <a:p>
            <a:pPr>
              <a:lnSpc>
                <a:spcPct val="100000"/>
              </a:lnSpc>
              <a:spcBef>
                <a:spcPts val="1400"/>
              </a:spcBef>
            </a:pPr>
            <a:r>
              <a:rPr lang="en-US" sz="2200" dirty="0">
                <a:solidFill>
                  <a:schemeClr val="accent3">
                    <a:lumMod val="25000"/>
                  </a:schemeClr>
                </a:solidFill>
                <a:latin typeface="Abadi"/>
              </a:rPr>
              <a:t>Landing Outcome: Success(drone ship)</a:t>
            </a:r>
          </a:p>
          <a:p>
            <a:pPr>
              <a:buNone/>
            </a:pPr>
            <a:r>
              <a:rPr lang="en-US" sz="1400" dirty="0">
                <a:solidFill>
                  <a:srgbClr val="1D1D1D"/>
                </a:solidFill>
                <a:highlight>
                  <a:srgbClr val="FFFFFF"/>
                </a:highlight>
                <a:ea typeface="Calibri"/>
                <a:cs typeface="Calibri"/>
              </a:rPr>
              <a:t>The SQL query filters the </a:t>
            </a:r>
            <a:r>
              <a:rPr lang="en-US" sz="1400" dirty="0" err="1">
                <a:solidFill>
                  <a:srgbClr val="1D1D1D"/>
                </a:solidFill>
                <a:highlight>
                  <a:srgbClr val="FFFFFF"/>
                </a:highlight>
                <a:ea typeface="Calibri"/>
                <a:cs typeface="Calibri"/>
              </a:rPr>
              <a:t>Spacex</a:t>
            </a:r>
            <a:r>
              <a:rPr lang="en-US" sz="1400" dirty="0">
                <a:solidFill>
                  <a:srgbClr val="1D1D1D"/>
                </a:solidFill>
                <a:highlight>
                  <a:srgbClr val="FFFFFF"/>
                </a:highlight>
                <a:ea typeface="Calibri"/>
                <a:cs typeface="Calibri"/>
              </a:rPr>
              <a:t> launch dataset to identify missions that successfully landed on a drone ship and carried a payload mass between 4,000 kg and 6,000 kg. By selecting only these conditions, the query isolates the specific mission that meets all three criteria. The query returned one launch, indicating that only a single mission in the dataset. This result highlights that drone ship landings with heavy payloads are relatively rare in the dataset. </a:t>
            </a:r>
          </a:p>
          <a:p>
            <a:pPr>
              <a:buNone/>
            </a:pPr>
            <a:br>
              <a:rPr lang="en-US" dirty="0"/>
            </a:br>
            <a:endParaRPr lang="en-US" dirty="0"/>
          </a:p>
          <a:p>
            <a:pPr marL="0" indent="0">
              <a:lnSpc>
                <a:spcPct val="100000"/>
              </a:lnSpc>
              <a:spcBef>
                <a:spcPts val="1400"/>
              </a:spcBef>
              <a:buNone/>
            </a:pPr>
            <a:br>
              <a:rPr lang="en-US" dirty="0"/>
            </a:b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BD2176FD-4938-0F5F-36F0-231A8D020EBC}"/>
              </a:ext>
            </a:extLst>
          </p:cNvPr>
          <p:cNvSpPr txBox="1"/>
          <p:nvPr/>
        </p:nvSpPr>
        <p:spPr>
          <a:xfrm>
            <a:off x="772439" y="1529220"/>
            <a:ext cx="8371561"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D1D1D"/>
                </a:solidFill>
                <a:latin typeface="New"/>
                <a:ea typeface="New"/>
                <a:cs typeface="New"/>
              </a:rPr>
              <a:t>Project Overview</a:t>
            </a:r>
          </a:p>
          <a:p>
            <a:r>
              <a:rPr lang="en-US">
                <a:solidFill>
                  <a:srgbClr val="1D1D1D"/>
                </a:solidFill>
                <a:latin typeface="New"/>
                <a:ea typeface="New"/>
                <a:cs typeface="New"/>
              </a:rPr>
              <a:t>This project analyzes SpaceX Falcon 9 launch records to understand key factors that influence launch success. The goal is to evaluate launch outcomes, identify trends, and determine whether data science can be used to predict successful landings.</a:t>
            </a:r>
          </a:p>
          <a:p>
            <a:endParaRPr lang="en-US">
              <a:solidFill>
                <a:srgbClr val="1D1D1D"/>
              </a:solidFill>
              <a:latin typeface="New"/>
              <a:ea typeface="New"/>
              <a:cs typeface="New"/>
            </a:endParaRPr>
          </a:p>
          <a:p>
            <a:r>
              <a:rPr lang="en-US">
                <a:solidFill>
                  <a:srgbClr val="1D1D1D"/>
                </a:solidFill>
                <a:latin typeface="New"/>
                <a:ea typeface="New"/>
                <a:cs typeface="New"/>
              </a:rPr>
              <a:t>Data Sources</a:t>
            </a:r>
          </a:p>
          <a:p>
            <a:r>
              <a:rPr lang="en-US">
                <a:solidFill>
                  <a:srgbClr val="1D1D1D"/>
                </a:solidFill>
                <a:latin typeface="New"/>
                <a:ea typeface="New"/>
                <a:cs typeface="New"/>
              </a:rPr>
              <a:t>The analysis uses publicly available SpaceX launch data obtained through REST API requests and CSV files provided in the capstone lab environment.</a:t>
            </a:r>
          </a:p>
          <a:p>
            <a:endParaRPr lang="en-US">
              <a:solidFill>
                <a:srgbClr val="1D1D1D"/>
              </a:solidFill>
              <a:latin typeface="New"/>
              <a:ea typeface="New"/>
              <a:cs typeface="New"/>
            </a:endParaRPr>
          </a:p>
          <a:p>
            <a:r>
              <a:rPr lang="en-US">
                <a:solidFill>
                  <a:srgbClr val="1D1D1D"/>
                </a:solidFill>
                <a:latin typeface="New"/>
                <a:ea typeface="New"/>
                <a:cs typeface="New"/>
              </a:rPr>
              <a:t>Key Questions</a:t>
            </a:r>
          </a:p>
          <a:p>
            <a:endParaRPr lang="en-US">
              <a:solidFill>
                <a:srgbClr val="1D1D1D"/>
              </a:solidFill>
              <a:latin typeface="New"/>
              <a:ea typeface="New"/>
              <a:cs typeface="New"/>
            </a:endParaRPr>
          </a:p>
          <a:p>
            <a:pPr>
              <a:buFont typeface=""/>
              <a:buChar char="•"/>
            </a:pPr>
            <a:r>
              <a:rPr lang="en-US">
                <a:solidFill>
                  <a:srgbClr val="1D1D1D"/>
                </a:solidFill>
                <a:latin typeface="New"/>
                <a:ea typeface="New"/>
                <a:cs typeface="New"/>
              </a:rPr>
              <a:t>What is the overall success rate of Falcon 9 launches?</a:t>
            </a:r>
          </a:p>
          <a:p>
            <a:pPr>
              <a:buFont typeface=""/>
              <a:buChar char="•"/>
            </a:pPr>
            <a:r>
              <a:rPr lang="en-US">
                <a:solidFill>
                  <a:srgbClr val="1D1D1D"/>
                </a:solidFill>
                <a:latin typeface="New"/>
                <a:ea typeface="New"/>
                <a:cs typeface="New"/>
              </a:rPr>
              <a:t>How many launches reach each orbit type (LEO, GEO, etc.)?</a:t>
            </a:r>
          </a:p>
          <a:p>
            <a:pPr>
              <a:buFont typeface=""/>
              <a:buChar char="•"/>
            </a:pPr>
            <a:r>
              <a:rPr lang="en-US">
                <a:solidFill>
                  <a:srgbClr val="1D1D1D"/>
                </a:solidFill>
                <a:latin typeface="New"/>
                <a:ea typeface="New"/>
                <a:cs typeface="New"/>
              </a:rPr>
              <a:t>What factors influence successful drone-ship landings?</a:t>
            </a:r>
          </a:p>
          <a:p>
            <a:pPr>
              <a:buFont typeface=""/>
              <a:buChar char="•"/>
            </a:pPr>
            <a:r>
              <a:rPr lang="en-US">
                <a:solidFill>
                  <a:srgbClr val="1D1D1D"/>
                </a:solidFill>
                <a:latin typeface="New"/>
                <a:ea typeface="New"/>
                <a:cs typeface="New"/>
              </a:rPr>
              <a:t>Can machine learning models help predict landing outcomes?</a:t>
            </a:r>
          </a:p>
          <a:p>
            <a:endParaRPr lang="en-US">
              <a:solidFill>
                <a:srgbClr val="1D1D1D"/>
              </a:solidFill>
              <a:latin typeface="New"/>
              <a:ea typeface="New"/>
              <a:cs typeface="New"/>
            </a:endParaRPr>
          </a:p>
          <a:p>
            <a:endParaRPr lang="en-US">
              <a:solidFill>
                <a:srgbClr val="1D1D1D"/>
              </a:solidFill>
              <a:latin typeface="Helvetica Neue"/>
              <a:ea typeface="Helvetica Neue"/>
              <a:cs typeface="Helvetica Neue"/>
            </a:endParaRPr>
          </a:p>
          <a:p>
            <a:endParaRPr lang="en-US">
              <a:solidFill>
                <a:srgbClr val="1D1D1D"/>
              </a:solidFill>
              <a:latin typeface="Helvetica Neue"/>
              <a:ea typeface="Helvetica Neue"/>
              <a:cs typeface="Helvetica Neue"/>
            </a:endParaRPr>
          </a:p>
          <a:p>
            <a:endParaRPr lang="en-US">
              <a:solidFill>
                <a:srgbClr val="1D1D1D"/>
              </a:solidFill>
              <a:latin typeface="Helvetica Neue"/>
              <a:ea typeface="Helvetica Neue"/>
              <a:cs typeface="Helvetica Neue"/>
            </a:endParaRPr>
          </a:p>
          <a:p>
            <a:endParaRPr lang="en-US">
              <a:solidFill>
                <a:srgbClr val="1D1D1D"/>
              </a:solidFill>
              <a:latin typeface="Helvetica Neue"/>
              <a:ea typeface="Helvetica Neue"/>
              <a:cs typeface="Helvetica Neue"/>
            </a:endParaRPr>
          </a:p>
          <a:p>
            <a:endParaRPr lang="en-US">
              <a:solidFill>
                <a:srgbClr val="1D1D1D"/>
              </a:solidFill>
              <a:latin typeface="Helvetica Neue"/>
              <a:ea typeface="Helvetica Neue"/>
              <a:cs typeface="Helvetica Neue"/>
            </a:endParaRPr>
          </a:p>
          <a:p>
            <a:endParaRPr lang="en-US">
              <a:solidFill>
                <a:srgbClr val="1D1D1D"/>
              </a:solidFill>
              <a:latin typeface="Helvetica Neue"/>
              <a:ea typeface="Helvetica Neue"/>
              <a:cs typeface="Helvetica Neue"/>
            </a:endParaRPr>
          </a:p>
          <a:p>
            <a:endParaRPr lang="en-US">
              <a:solidFill>
                <a:srgbClr val="1D1D1D"/>
              </a:solidFill>
              <a:latin typeface="Yahoo Product Sans VF"/>
              <a:ea typeface="Yahoo Product Sans VF"/>
              <a:cs typeface="Yahoo Product Sans VF"/>
            </a:endParaRPr>
          </a:p>
          <a:p>
            <a:endParaRPr lang="en-US">
              <a:solidFill>
                <a:srgbClr val="1D1D1D"/>
              </a:solidFill>
              <a:latin typeface="Yahoo Product Sans VF"/>
              <a:ea typeface="Yahoo Product Sans VF"/>
              <a:cs typeface="Yahoo Product Sans VF"/>
            </a:endParaRPr>
          </a:p>
          <a:p>
            <a:pPr algn="ctr"/>
            <a:endParaRPr lang="en-US"/>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Mission Outcome: Success: 97 Failure: 13</a:t>
            </a:r>
          </a:p>
          <a:p>
            <a:pPr marL="0" indent="0">
              <a:lnSpc>
                <a:spcPct val="100000"/>
              </a:lnSpc>
              <a:spcBef>
                <a:spcPts val="1400"/>
              </a:spcBef>
              <a:buNone/>
            </a:pPr>
            <a:r>
              <a:rPr lang="en-US" sz="2200" dirty="0">
                <a:solidFill>
                  <a:schemeClr val="accent3">
                    <a:lumMod val="25000"/>
                  </a:schemeClr>
                </a:solidFill>
                <a:latin typeface="Abadi"/>
              </a:rPr>
              <a:t>The data shows that successful missions greatly outnumber failures, demonstrating strong overall performance and increasing launch reliability over the years.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 with Maximum Payload = F9 B4</a:t>
            </a:r>
          </a:p>
          <a:p>
            <a:pPr>
              <a:lnSpc>
                <a:spcPct val="100000"/>
              </a:lnSpc>
              <a:spcBef>
                <a:spcPts val="1400"/>
              </a:spcBef>
            </a:pPr>
            <a:r>
              <a:rPr lang="en-US" sz="2200" dirty="0">
                <a:solidFill>
                  <a:schemeClr val="accent3">
                    <a:lumMod val="25000"/>
                  </a:schemeClr>
                </a:solidFill>
                <a:latin typeface="Abadi"/>
              </a:rPr>
              <a:t>I identified the heaviest payload in the dataset using a subquery that finds the maximum payload mass. The outer query then returned the booster responsible for that mission. The results show that F9 B4 carried the largest payload of all SpaceX launches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SpaceX attempted several drone-ship landings, but the mission listed above resulted in failed landings. Both failures involved Falcon 9 boosters launching from Cape Canaveral launch site.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Abadi"/>
              </a:rPr>
              <a:t>Booster Version: Falcon 9 v1.1 Launch Site: CCSFS SLC-40 Outcome: Failed</a:t>
            </a:r>
          </a:p>
          <a:p>
            <a:pPr marL="0" indent="0">
              <a:lnSpc>
                <a:spcPct val="100000"/>
              </a:lnSpc>
              <a:spcBef>
                <a:spcPts val="1400"/>
              </a:spcBef>
              <a:buNone/>
            </a:pPr>
            <a:r>
              <a:rPr lang="en-US" sz="2200" dirty="0">
                <a:solidFill>
                  <a:schemeClr val="accent3">
                    <a:lumMod val="25000"/>
                  </a:schemeClr>
                </a:solidFill>
                <a:latin typeface="Abadi"/>
              </a:rPr>
              <a:t>Booster Version: Falcon 9 v1.1 Launch Site: CCSFS SLC-40 Outcome: Failed</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400" dirty="0">
                <a:solidFill>
                  <a:srgbClr val="1D1D1D"/>
                </a:solidFill>
                <a:highlight>
                  <a:srgbClr val="FFFFFF"/>
                </a:highlight>
                <a:ea typeface="+mn-lt"/>
                <a:cs typeface="+mn-lt"/>
              </a:rPr>
              <a:t>Explanation:</a:t>
            </a:r>
            <a:endParaRPr lang="en-US" sz="2200" dirty="0">
              <a:solidFill>
                <a:schemeClr val="accent3">
                  <a:lumMod val="25000"/>
                </a:schemeClr>
              </a:solidFill>
              <a:latin typeface="Abadi"/>
            </a:endParaRPr>
          </a:p>
          <a:p>
            <a:r>
              <a:rPr lang="en-US" sz="1400" dirty="0">
                <a:solidFill>
                  <a:srgbClr val="1D1D1D"/>
                </a:solidFill>
                <a:highlight>
                  <a:srgbClr val="FFFFFF"/>
                </a:highlight>
                <a:ea typeface="+mn-lt"/>
                <a:cs typeface="+mn-lt"/>
              </a:rPr>
              <a:t>This query counts how many times each landing outcome occurred between June 4, 2010 and March 20, 2017.</a:t>
            </a:r>
            <a:endParaRPr lang="en-US" dirty="0"/>
          </a:p>
          <a:p>
            <a:r>
              <a:rPr lang="en-US" sz="1400" dirty="0">
                <a:solidFill>
                  <a:srgbClr val="1D1D1D"/>
                </a:solidFill>
                <a:highlight>
                  <a:srgbClr val="FFFFFF"/>
                </a:highlight>
                <a:ea typeface="+mn-lt"/>
                <a:cs typeface="+mn-lt"/>
              </a:rPr>
              <a:t>It groups the rows by landing outcome (Success on ground pad, Success on drone ship, Failure, No Attempt, etc.) and then ranks them in descending order, so the most common landing outcome appears first.</a:t>
            </a:r>
            <a:endParaRPr lang="en-US" dirty="0"/>
          </a:p>
          <a:p>
            <a:r>
              <a:rPr lang="en-US" sz="1400" dirty="0">
                <a:solidFill>
                  <a:srgbClr val="1D1D1D"/>
                </a:solidFill>
                <a:highlight>
                  <a:srgbClr val="FFFFFF"/>
                </a:highlight>
                <a:ea typeface="+mn-lt"/>
                <a:cs typeface="+mn-lt"/>
              </a:rPr>
              <a:t>This helps us see which types of landings were most frequent during this early era  of SpaceX missions</a:t>
            </a:r>
            <a:endParaRPr lang="en-US" dirty="0"/>
          </a:p>
          <a:p>
            <a:pPr>
              <a:lnSpc>
                <a:spcPct val="100000"/>
              </a:lnSpc>
              <a:spcBef>
                <a:spcPts val="1400"/>
              </a:spcBef>
            </a:pPr>
            <a:r>
              <a:rPr lang="en-US" sz="1400" dirty="0"/>
              <a:t>Landing Outcome  </a:t>
            </a:r>
            <a:r>
              <a:rPr lang="en-US" sz="1400" dirty="0" err="1"/>
              <a:t>Outcome</a:t>
            </a:r>
            <a:r>
              <a:rPr lang="en-US" sz="1400" dirty="0"/>
              <a:t> Count</a:t>
            </a:r>
            <a:br>
              <a:rPr lang="en-US" sz="1400" dirty="0"/>
            </a:br>
            <a:r>
              <a:rPr lang="en-US" sz="1400" dirty="0">
                <a:ea typeface="Calibri"/>
                <a:cs typeface="Calibri"/>
              </a:rPr>
              <a:t>No Attempt     19</a:t>
            </a:r>
          </a:p>
          <a:p>
            <a:pPr>
              <a:lnSpc>
                <a:spcPct val="100000"/>
              </a:lnSpc>
              <a:spcBef>
                <a:spcPts val="1400"/>
              </a:spcBef>
            </a:pPr>
            <a:r>
              <a:rPr lang="en-US" sz="1400" dirty="0">
                <a:ea typeface="Calibri"/>
                <a:cs typeface="Calibri"/>
              </a:rPr>
              <a:t>Success drone ship  5</a:t>
            </a:r>
          </a:p>
          <a:p>
            <a:pPr>
              <a:lnSpc>
                <a:spcPct val="100000"/>
              </a:lnSpc>
              <a:spcBef>
                <a:spcPts val="1400"/>
              </a:spcBef>
            </a:pPr>
            <a:r>
              <a:rPr lang="en-US" sz="1400" dirty="0">
                <a:ea typeface="Calibri"/>
                <a:cs typeface="Calibri"/>
              </a:rPr>
              <a:t>Failure drone ship   5</a:t>
            </a:r>
          </a:p>
          <a:p>
            <a:pPr>
              <a:lnSpc>
                <a:spcPct val="100000"/>
              </a:lnSpc>
              <a:spcBef>
                <a:spcPts val="1400"/>
              </a:spcBef>
            </a:pPr>
            <a:r>
              <a:rPr lang="en-US" sz="1400" dirty="0">
                <a:ea typeface="Calibri"/>
                <a:cs typeface="Calibri"/>
              </a:rPr>
              <a:t>Success ground pad  3</a:t>
            </a:r>
          </a:p>
          <a:p>
            <a:pPr>
              <a:lnSpc>
                <a:spcPct val="100000"/>
              </a:lnSpc>
              <a:spcBef>
                <a:spcPts val="1400"/>
              </a:spcBef>
            </a:pPr>
            <a:r>
              <a:rPr lang="en-US" sz="1400" dirty="0">
                <a:ea typeface="Calibri"/>
                <a:cs typeface="Calibri"/>
              </a:rPr>
              <a:t>Failure  ground pad  1</a:t>
            </a:r>
          </a:p>
          <a:p>
            <a:pPr>
              <a:lnSpc>
                <a:spcPct val="100000"/>
              </a:lnSpc>
              <a:spcBef>
                <a:spcPts val="1400"/>
              </a:spcBef>
            </a:pPr>
            <a:endParaRPr lang="en-US" sz="1400" dirty="0">
              <a:ea typeface="Calibri"/>
              <a:cs typeface="Calibri"/>
            </a:endParaRPr>
          </a:p>
          <a:p>
            <a:pPr>
              <a:lnSpc>
                <a:spcPct val="100000"/>
              </a:lnSpc>
              <a:spcBef>
                <a:spcPts val="1400"/>
              </a:spcBef>
            </a:pPr>
            <a:endParaRPr lang="en-US" dirty="0">
              <a:ea typeface="Calibri"/>
              <a:cs typeface="Calibr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solidFill>
                <a:srgbClr val="000000"/>
              </a:solidFill>
              <a:latin typeface="Calibri" panose="020F0502020204030204"/>
              <a:ea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SpaceX Launch Sites-Folium Map</a:t>
            </a:r>
          </a:p>
        </p:txBody>
      </p:sp>
      <p:pic>
        <p:nvPicPr>
          <p:cNvPr id="4" name="Picture 3" descr="A map of the united states&#10;&#10;AI-generated content may be incorrect.">
            <a:extLst>
              <a:ext uri="{FF2B5EF4-FFF2-40B4-BE49-F238E27FC236}">
                <a16:creationId xmlns:a16="http://schemas.microsoft.com/office/drawing/2014/main" id="{A5109E3D-0C45-8D05-5193-87FF30D09998}"/>
              </a:ext>
            </a:extLst>
          </p:cNvPr>
          <p:cNvPicPr>
            <a:picLocks noChangeAspect="1"/>
          </p:cNvPicPr>
          <p:nvPr/>
        </p:nvPicPr>
        <p:blipFill>
          <a:blip r:embed="rId3"/>
          <a:stretch>
            <a:fillRect/>
          </a:stretch>
        </p:blipFill>
        <p:spPr>
          <a:xfrm>
            <a:off x="6584083" y="1726768"/>
            <a:ext cx="4554105" cy="3404465"/>
          </a:xfrm>
          <a:prstGeom prst="rect">
            <a:avLst/>
          </a:prstGeom>
        </p:spPr>
      </p:pic>
      <p:sp>
        <p:nvSpPr>
          <p:cNvPr id="6" name="TextBox 5">
            <a:extLst>
              <a:ext uri="{FF2B5EF4-FFF2-40B4-BE49-F238E27FC236}">
                <a16:creationId xmlns:a16="http://schemas.microsoft.com/office/drawing/2014/main" id="{9C2334A5-A446-7B9A-89FC-DA116F7F0E48}"/>
              </a:ext>
            </a:extLst>
          </p:cNvPr>
          <p:cNvSpPr txBox="1"/>
          <p:nvPr/>
        </p:nvSpPr>
        <p:spPr>
          <a:xfrm>
            <a:off x="583910" y="2050612"/>
            <a:ext cx="527796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D1D1D"/>
                </a:solidFill>
                <a:latin typeface="New"/>
                <a:ea typeface="New"/>
                <a:cs typeface="New"/>
              </a:rPr>
              <a:t>This Folium map displays SpaceX launch site locations by plotting their latitude and longitude coordinates on an interactive map. Each blue marker represents one launch site, and clicking the marker reveals the site name. The map shows that SpaceX primarily launches from Florida, Texas, and California, with Florida hosting multiple active facilities. This visualization helps highlight regional clustering and sets the foundation for analyzing launch success, booster recovery, and weather-related impacts.</a:t>
            </a:r>
            <a:endParaRPr lang="en-US"/>
          </a:p>
          <a:p>
            <a:pPr algn="ctr"/>
            <a:endParaRPr lang="en-US"/>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buFont typeface="Arial"/>
              <a:buChar char="•"/>
            </a:pPr>
            <a:r>
              <a:rPr lang="en-US" sz="1400">
                <a:solidFill>
                  <a:srgbClr val="1D1D1D"/>
                </a:solidFill>
                <a:highlight>
                  <a:srgbClr val="FFFFFF"/>
                </a:highlight>
                <a:ea typeface="+mn-lt"/>
                <a:cs typeface="+mn-lt"/>
              </a:rPr>
              <a:t>Split dataset into training and test sets</a:t>
            </a:r>
            <a:endParaRPr lang="en-US"/>
          </a:p>
          <a:p>
            <a:pPr>
              <a:buFont typeface="Arial"/>
              <a:buChar char="•"/>
            </a:pPr>
            <a:r>
              <a:rPr lang="en-US" sz="1400">
                <a:solidFill>
                  <a:srgbClr val="1D1D1D"/>
                </a:solidFill>
                <a:highlight>
                  <a:srgbClr val="FFFFFF"/>
                </a:highlight>
                <a:ea typeface="+mn-lt"/>
                <a:cs typeface="+mn-lt"/>
              </a:rPr>
              <a:t>Trained three classification models: KNN, Decision Tree, and Logistic Regression</a:t>
            </a:r>
            <a:endParaRPr lang="en-US"/>
          </a:p>
          <a:p>
            <a:pPr>
              <a:buFont typeface="Arial"/>
              <a:buChar char="•"/>
            </a:pPr>
            <a:r>
              <a:rPr lang="en-US" sz="1400">
                <a:solidFill>
                  <a:srgbClr val="1D1D1D"/>
                </a:solidFill>
                <a:highlight>
                  <a:srgbClr val="FFFFFF"/>
                </a:highlight>
                <a:ea typeface="+mn-lt"/>
                <a:cs typeface="+mn-lt"/>
              </a:rPr>
              <a:t>Evaluated each model using accuracy as the performance metric</a:t>
            </a:r>
            <a:endParaRPr lang="en-US"/>
          </a:p>
          <a:p>
            <a:pPr>
              <a:buFont typeface="Arial"/>
              <a:buChar char="•"/>
            </a:pPr>
            <a:r>
              <a:rPr lang="en-US" sz="1400">
                <a:solidFill>
                  <a:srgbClr val="1D1D1D"/>
                </a:solidFill>
                <a:highlight>
                  <a:srgbClr val="FFFFFF"/>
                </a:highlight>
                <a:ea typeface="+mn-lt"/>
                <a:cs typeface="+mn-lt"/>
              </a:rPr>
              <a:t>Selected the best-performing model based on highest accuracy</a:t>
            </a:r>
            <a:endParaRPr lang="en-US"/>
          </a:p>
          <a:p>
            <a:pPr marL="0" indent="0">
              <a:lnSpc>
                <a:spcPct val="100000"/>
              </a:lnSpc>
              <a:spcBef>
                <a:spcPts val="1400"/>
              </a:spcBef>
              <a:buNone/>
            </a:pPr>
            <a:br>
              <a:rPr lang="en-US" dirty="0"/>
            </a:b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Model Evaluation Process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buNone/>
            </a:pPr>
            <a:r>
              <a:rPr lang="en-US" sz="1400" dirty="0">
                <a:solidFill>
                  <a:srgbClr val="1D1D1D"/>
                </a:solidFill>
                <a:highlight>
                  <a:srgbClr val="FFFFFF"/>
                </a:highlight>
                <a:ea typeface="+mn-lt"/>
                <a:cs typeface="+mn-lt"/>
              </a:rPr>
              <a:t>Logistic Regression achieved the highest accuracy among the tested models, indicating it performed the best at predicting Falcon 9 landing outcomes. Its strong performance suggests that the relationships in the data were well-captured by a linear decision boundary.</a:t>
            </a:r>
            <a:endParaRPr lang="en-US" dirty="0"/>
          </a:p>
          <a:p>
            <a:pPr marL="0" indent="0">
              <a:lnSpc>
                <a:spcPct val="100000"/>
              </a:lnSpc>
              <a:spcBef>
                <a:spcPts val="1400"/>
              </a:spcBef>
              <a:buNone/>
            </a:pPr>
            <a:br>
              <a:rPr lang="en-US" dirty="0"/>
            </a:br>
            <a:endParaRPr lang="en-US" dirty="0"/>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Best Model Summary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1400" dirty="0">
                <a:solidFill>
                  <a:srgbClr val="1D1D1D"/>
                </a:solidFill>
                <a:highlight>
                  <a:srgbClr val="FFFFFF"/>
                </a:highlight>
                <a:ea typeface="+mn-lt"/>
                <a:cs typeface="+mn-lt"/>
              </a:rPr>
              <a:t>This dashboard provides an interactive visual analysis of SpaceX launch records. </a:t>
            </a:r>
            <a:endParaRPr lang="en-US" sz="2200" dirty="0">
              <a:solidFill>
                <a:schemeClr val="accent3">
                  <a:lumMod val="25000"/>
                </a:schemeClr>
              </a:solidFill>
              <a:latin typeface="Abadi"/>
            </a:endParaRPr>
          </a:p>
          <a:p>
            <a:r>
              <a:rPr lang="en-US" sz="1400" dirty="0">
                <a:solidFill>
                  <a:srgbClr val="1D1D1D"/>
                </a:solidFill>
                <a:highlight>
                  <a:srgbClr val="FFFFFF"/>
                </a:highlight>
                <a:ea typeface="+mn-lt"/>
                <a:cs typeface="+mn-lt"/>
              </a:rPr>
              <a:t>Users can explore launch success rates by site, examine correlations between payload </a:t>
            </a:r>
            <a:endParaRPr lang="en-US" dirty="0"/>
          </a:p>
          <a:p>
            <a:r>
              <a:rPr lang="en-US" sz="1400" dirty="0">
                <a:solidFill>
                  <a:srgbClr val="1D1D1D"/>
                </a:solidFill>
                <a:highlight>
                  <a:srgbClr val="FFFFFF"/>
                </a:highlight>
                <a:ea typeface="+mn-lt"/>
                <a:cs typeface="+mn-lt"/>
              </a:rPr>
              <a:t>mass and mission outcomes, and analyze yearly trends. The dropdown controls allow </a:t>
            </a:r>
            <a:endParaRPr lang="en-US" dirty="0"/>
          </a:p>
          <a:p>
            <a:r>
              <a:rPr lang="en-US" sz="1400" dirty="0">
                <a:solidFill>
                  <a:srgbClr val="1D1D1D"/>
                </a:solidFill>
                <a:highlight>
                  <a:srgbClr val="FFFFFF"/>
                </a:highlight>
                <a:ea typeface="+mn-lt"/>
                <a:cs typeface="+mn-lt"/>
              </a:rPr>
              <a:t>filtering by launch site, while the scatter and pie charts update dynamically based </a:t>
            </a:r>
            <a:endParaRPr lang="en-US" dirty="0"/>
          </a:p>
          <a:p>
            <a:r>
              <a:rPr lang="en-US" sz="1400" dirty="0">
                <a:solidFill>
                  <a:srgbClr val="1D1D1D"/>
                </a:solidFill>
                <a:highlight>
                  <a:srgbClr val="FFFFFF"/>
                </a:highlight>
                <a:ea typeface="+mn-lt"/>
                <a:cs typeface="+mn-lt"/>
              </a:rPr>
              <a:t>on user selections. This dashboard demonstrates my ability to build end-to-end </a:t>
            </a:r>
            <a:endParaRPr lang="en-US" dirty="0"/>
          </a:p>
          <a:p>
            <a:r>
              <a:rPr lang="en-US" sz="1400" dirty="0">
                <a:solidFill>
                  <a:srgbClr val="1D1D1D"/>
                </a:solidFill>
                <a:highlight>
                  <a:srgbClr val="FFFFFF"/>
                </a:highlight>
                <a:ea typeface="+mn-lt"/>
                <a:cs typeface="+mn-lt"/>
              </a:rPr>
              <a:t>interactive data applications using </a:t>
            </a:r>
            <a:r>
              <a:rPr lang="en-US" sz="1400" dirty="0" err="1">
                <a:solidFill>
                  <a:srgbClr val="1D1D1D"/>
                </a:solidFill>
                <a:highlight>
                  <a:srgbClr val="FFFFFF"/>
                </a:highlight>
                <a:ea typeface="+mn-lt"/>
                <a:cs typeface="+mn-lt"/>
              </a:rPr>
              <a:t>JupyterDash</a:t>
            </a:r>
            <a:r>
              <a:rPr lang="en-US" sz="1400" dirty="0">
                <a:solidFill>
                  <a:srgbClr val="1D1D1D"/>
                </a:solidFill>
                <a:highlight>
                  <a:srgbClr val="FFFFFF"/>
                </a:highlight>
                <a:ea typeface="+mn-lt"/>
                <a:cs typeface="+mn-lt"/>
              </a:rPr>
              <a:t> and </a:t>
            </a:r>
            <a:r>
              <a:rPr lang="en-US" sz="1400" dirty="0" err="1">
                <a:solidFill>
                  <a:srgbClr val="1D1D1D"/>
                </a:solidFill>
                <a:highlight>
                  <a:srgbClr val="FFFFFF"/>
                </a:highlight>
                <a:ea typeface="+mn-lt"/>
                <a:cs typeface="+mn-lt"/>
              </a:rPr>
              <a:t>Plotly</a:t>
            </a:r>
            <a:r>
              <a:rPr lang="en-US" sz="1400" dirty="0">
                <a:solidFill>
                  <a:srgbClr val="1D1D1D"/>
                </a:solidFill>
                <a:highlight>
                  <a:srgbClr val="FFFFFF"/>
                </a:highlight>
                <a:ea typeface="+mn-lt"/>
                <a:cs typeface="+mn-lt"/>
              </a:rPr>
              <a:t>.</a:t>
            </a:r>
            <a:endParaRPr lang="en-US" dirty="0"/>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Dashboard-Overview</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2999" y="1717649"/>
            <a:ext cx="5827853" cy="27961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400">
                <a:solidFill>
                  <a:srgbClr val="1D1D1D"/>
                </a:solidFill>
                <a:latin typeface="IBM Plex Mono Text"/>
              </a:rPr>
              <a:t>SpaceX has transformed the aerospace industry by developing reusable rockets, significantly reducing the cost of space travel.</a:t>
            </a:r>
            <a:endParaRPr lang="en-US"/>
          </a:p>
          <a:p>
            <a:pPr>
              <a:buNone/>
            </a:pPr>
            <a:r>
              <a:rPr lang="en-US" sz="1400">
                <a:solidFill>
                  <a:srgbClr val="1D1D1D"/>
                </a:solidFill>
                <a:latin typeface="IBM Plex Mono Text"/>
              </a:rPr>
              <a:t>This project analyzes Falcon 9 launch data to understand the factors that influence launch and landing outcomes.</a:t>
            </a:r>
            <a:endParaRPr lang="en-US"/>
          </a:p>
          <a:p>
            <a:pPr>
              <a:buNone/>
            </a:pPr>
            <a:r>
              <a:rPr lang="en-US" sz="1400">
                <a:solidFill>
                  <a:srgbClr val="1D1D1D"/>
                </a:solidFill>
                <a:latin typeface="IBM Plex Mono Text"/>
              </a:rPr>
              <a:t>Using real-world launch records, we apply data-wrangling, exploratory data analysis, and machine learning techniques to explore patterns and predict landing success.</a:t>
            </a:r>
            <a:endParaRPr lang="en-US"/>
          </a:p>
          <a:p>
            <a:pPr marL="0" indent="0">
              <a:spcBef>
                <a:spcPts val="14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5342" y="1825625"/>
            <a:ext cx="2712378" cy="4393091"/>
          </a:xfrm>
          <a:prstGeom prst="rect">
            <a:avLst/>
          </a:prstGeom>
        </p:spPr>
        <p:txBody>
          <a:bodyPr lIns="91440" tIns="45720" rIns="91440" bIns="45720" anchor="t">
            <a:normAutofit/>
          </a:bodyPr>
          <a:lstStyle/>
          <a:p>
            <a:pPr>
              <a:buNone/>
            </a:pPr>
            <a:endParaRPr lang="en-US" sz="1400" dirty="0">
              <a:solidFill>
                <a:srgbClr val="1D1D1D"/>
              </a:solidFill>
              <a:highlight>
                <a:srgbClr val="FFFFFF"/>
              </a:highlight>
              <a:ea typeface="Calibri"/>
              <a:cs typeface="Calibri"/>
            </a:endParaRPr>
          </a:p>
          <a:p>
            <a:pPr>
              <a:buNone/>
            </a:pPr>
            <a:endParaRPr lang="en-US" dirty="0"/>
          </a:p>
          <a:p>
            <a:pPr marL="0" indent="0">
              <a:lnSpc>
                <a:spcPct val="100000"/>
              </a:lnSpc>
              <a:spcBef>
                <a:spcPts val="1400"/>
              </a:spcBef>
              <a:buNone/>
            </a:pPr>
            <a:endParaRPr lang="en-US" sz="2200" dirty="0">
              <a:solidFill>
                <a:srgbClr val="292929"/>
              </a:solidFill>
              <a:latin typeface="Abadi"/>
              <a:ea typeface="Calibri"/>
              <a:cs typeface="Calibr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solidFill>
                <a:srgbClr val="000000"/>
              </a:solidFill>
              <a:latin typeface="Calibri" panose="020F0502020204030204"/>
              <a:ea typeface="Calibri" panose="020F0502020204030204"/>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Success Ratio-Pie Chart</a:t>
            </a:r>
            <a:endParaRPr lang="en-US" dirty="0">
              <a:solidFill>
                <a:srgbClr val="0B49CB"/>
              </a:solidFill>
              <a:latin typeface="Abadi"/>
            </a:endParaRPr>
          </a:p>
        </p:txBody>
      </p:sp>
      <p:pic>
        <p:nvPicPr>
          <p:cNvPr id="2" name="Picture 1" descr="A blue circle with text on it&#10;&#10;AI-generated content may be incorrect.">
            <a:extLst>
              <a:ext uri="{FF2B5EF4-FFF2-40B4-BE49-F238E27FC236}">
                <a16:creationId xmlns:a16="http://schemas.microsoft.com/office/drawing/2014/main" id="{975957D3-F170-DEF1-C5A6-0634CEBC72A6}"/>
              </a:ext>
            </a:extLst>
          </p:cNvPr>
          <p:cNvPicPr>
            <a:picLocks noChangeAspect="1"/>
          </p:cNvPicPr>
          <p:nvPr/>
        </p:nvPicPr>
        <p:blipFill>
          <a:blip r:embed="rId3"/>
          <a:stretch>
            <a:fillRect/>
          </a:stretch>
        </p:blipFill>
        <p:spPr>
          <a:xfrm>
            <a:off x="7194694" y="1483303"/>
            <a:ext cx="4371973" cy="3914485"/>
          </a:xfrm>
          <a:prstGeom prst="rect">
            <a:avLst/>
          </a:prstGeom>
        </p:spPr>
      </p:pic>
      <p:sp>
        <p:nvSpPr>
          <p:cNvPr id="4" name="TextBox 3">
            <a:extLst>
              <a:ext uri="{FF2B5EF4-FFF2-40B4-BE49-F238E27FC236}">
                <a16:creationId xmlns:a16="http://schemas.microsoft.com/office/drawing/2014/main" id="{F13A5E6A-A2F9-05F4-CA99-F7D90A1E504D}"/>
              </a:ext>
            </a:extLst>
          </p:cNvPr>
          <p:cNvSpPr txBox="1"/>
          <p:nvPr/>
        </p:nvSpPr>
        <p:spPr>
          <a:xfrm>
            <a:off x="1212559" y="1891015"/>
            <a:ext cx="411404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1D1D1D"/>
                </a:solidFill>
                <a:highlight>
                  <a:srgbClr val="FFFFFF"/>
                </a:highlight>
                <a:ea typeface="+mn-lt"/>
                <a:cs typeface="+mn-lt"/>
              </a:rPr>
              <a:t>“The pie chart shows the distribution of launch outcomes in the dataset. All launches in this filtered subset resulted in a successful outcome, which is why the chart displays one solid segment representing 100% success. This indicates that, for the selected conditions, SpaceX achieved complete reliability with no recorded failed launches.”</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extBox 3">
            <a:extLst>
              <a:ext uri="{FF2B5EF4-FFF2-40B4-BE49-F238E27FC236}">
                <a16:creationId xmlns:a16="http://schemas.microsoft.com/office/drawing/2014/main" id="{0B8423E0-41EA-D872-788E-4A6C743258F2}"/>
              </a:ext>
            </a:extLst>
          </p:cNvPr>
          <p:cNvSpPr txBox="1"/>
          <p:nvPr/>
        </p:nvSpPr>
        <p:spPr>
          <a:xfrm>
            <a:off x="2268148" y="164958"/>
            <a:ext cx="64411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PAYLOAD VS LAUNCH OUTCOME</a:t>
            </a:r>
            <a:endParaRPr lang="en-US" dirty="0"/>
          </a:p>
        </p:txBody>
      </p:sp>
      <p:pic>
        <p:nvPicPr>
          <p:cNvPr id="7" name="Picture 6" descr="A graph with blue dots&#10;&#10;AI-generated content may be incorrect.">
            <a:extLst>
              <a:ext uri="{FF2B5EF4-FFF2-40B4-BE49-F238E27FC236}">
                <a16:creationId xmlns:a16="http://schemas.microsoft.com/office/drawing/2014/main" id="{893A9B51-435B-B911-0705-75E319D070ED}"/>
              </a:ext>
            </a:extLst>
          </p:cNvPr>
          <p:cNvPicPr>
            <a:picLocks noChangeAspect="1"/>
          </p:cNvPicPr>
          <p:nvPr/>
        </p:nvPicPr>
        <p:blipFill>
          <a:blip r:embed="rId3"/>
          <a:stretch>
            <a:fillRect/>
          </a:stretch>
        </p:blipFill>
        <p:spPr>
          <a:xfrm>
            <a:off x="5646687" y="1821796"/>
            <a:ext cx="5804765" cy="4200525"/>
          </a:xfrm>
          <a:prstGeom prst="rect">
            <a:avLst/>
          </a:prstGeom>
        </p:spPr>
      </p:pic>
      <p:sp>
        <p:nvSpPr>
          <p:cNvPr id="9" name="TextBox 8">
            <a:extLst>
              <a:ext uri="{FF2B5EF4-FFF2-40B4-BE49-F238E27FC236}">
                <a16:creationId xmlns:a16="http://schemas.microsoft.com/office/drawing/2014/main" id="{28F2A46E-FADC-EF26-3E62-B5E94B5C509C}"/>
              </a:ext>
            </a:extLst>
          </p:cNvPr>
          <p:cNvSpPr txBox="1"/>
          <p:nvPr/>
        </p:nvSpPr>
        <p:spPr>
          <a:xfrm>
            <a:off x="1358088" y="2226146"/>
            <a:ext cx="359823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rgbClr val="1D1D1D"/>
                </a:solidFill>
                <a:highlight>
                  <a:srgbClr val="FFFFFF"/>
                </a:highlight>
                <a:ea typeface="+mn-lt"/>
                <a:cs typeface="+mn-lt"/>
              </a:rPr>
              <a:t>Payload mass varies widely across SpaceX missions.</a:t>
            </a:r>
            <a:endParaRPr lang="en-US" dirty="0"/>
          </a:p>
          <a:p>
            <a:pPr marL="285750" indent="-285750">
              <a:buFont typeface="Arial"/>
              <a:buChar char="•"/>
            </a:pPr>
            <a:r>
              <a:rPr lang="en-US" sz="1400" dirty="0">
                <a:solidFill>
                  <a:srgbClr val="1D1D1D"/>
                </a:solidFill>
                <a:highlight>
                  <a:srgbClr val="FFFFFF"/>
                </a:highlight>
                <a:ea typeface="+mn-lt"/>
                <a:cs typeface="+mn-lt"/>
              </a:rPr>
              <a:t>Later flights tend to carry heavier payloads, showing increased mission capability.</a:t>
            </a:r>
            <a:endParaRPr lang="en-US" dirty="0"/>
          </a:p>
          <a:p>
            <a:pPr marL="285750" indent="-285750">
              <a:buFont typeface="Arial"/>
              <a:buChar char="•"/>
            </a:pPr>
            <a:r>
              <a:rPr lang="en-US" sz="1400" dirty="0">
                <a:solidFill>
                  <a:srgbClr val="1D1D1D"/>
                </a:solidFill>
                <a:highlight>
                  <a:srgbClr val="FFFFFF"/>
                </a:highlight>
                <a:ea typeface="+mn-lt"/>
                <a:cs typeface="+mn-lt"/>
              </a:rPr>
              <a:t>No strong linear trend, but the overall pattern suggests improved lift capacity over time.</a:t>
            </a:r>
            <a:endParaRPr lang="en-US" dirty="0"/>
          </a:p>
          <a:p>
            <a:pPr marL="285750" indent="-285750">
              <a:buFont typeface="Arial"/>
              <a:buChar char="•"/>
            </a:pPr>
            <a:r>
              <a:rPr lang="en-US" sz="1400" dirty="0">
                <a:solidFill>
                  <a:srgbClr val="1D1D1D"/>
                </a:solidFill>
                <a:highlight>
                  <a:srgbClr val="FFFFFF"/>
                </a:highlight>
                <a:ea typeface="+mn-lt"/>
                <a:cs typeface="+mn-lt"/>
              </a:rPr>
              <a:t>A few missions stand out as high-mass outliers, indicating special payloads.</a:t>
            </a:r>
            <a:endParaRPr lang="en-US" dirty="0"/>
          </a:p>
          <a:p>
            <a:br>
              <a:rPr lang="en-US" dirty="0"/>
            </a:br>
            <a:endParaRPr lang="en-US" dirty="0"/>
          </a:p>
          <a:p>
            <a:br>
              <a:rPr lang="en-US" dirty="0"/>
            </a:br>
            <a:endParaRPr lang="en-US" dirty="0"/>
          </a:p>
          <a:p>
            <a:br>
              <a:rPr lang="en-US" dirty="0"/>
            </a:b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buNone/>
            </a:pPr>
            <a:r>
              <a:rPr lang="en-US" sz="2000" dirty="0">
                <a:solidFill>
                  <a:srgbClr val="1D1D1D"/>
                </a:solidFill>
                <a:highlight>
                  <a:srgbClr val="FFFFFF"/>
                </a:highlight>
                <a:ea typeface="+mn-lt"/>
                <a:cs typeface="+mn-lt"/>
              </a:rPr>
              <a:t>"Among the models evaluated, the Logistic Regression model achieved the highest classification accuracy, indicating it performed best on predicting the SpaceX landing outcomes.”</a:t>
            </a:r>
            <a:endParaRPr lang="en-US" sz="2000">
              <a:ea typeface="Calibri"/>
              <a:cs typeface="Calibri"/>
            </a:endParaRPr>
          </a:p>
          <a:p>
            <a:pPr marL="0" indent="0">
              <a:lnSpc>
                <a:spcPct val="100000"/>
              </a:lnSpc>
              <a:spcBef>
                <a:spcPts val="1400"/>
              </a:spcBef>
              <a:buNone/>
            </a:pPr>
            <a:br>
              <a:rPr lang="en-US" dirty="0"/>
            </a:b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graph of a number of blue rectangular bars&#10;&#10;AI-generated content may be incorrect.">
            <a:extLst>
              <a:ext uri="{FF2B5EF4-FFF2-40B4-BE49-F238E27FC236}">
                <a16:creationId xmlns:a16="http://schemas.microsoft.com/office/drawing/2014/main" id="{FABAED3E-7AC5-433A-C4DC-5A053A534744}"/>
              </a:ext>
            </a:extLst>
          </p:cNvPr>
          <p:cNvPicPr>
            <a:picLocks noChangeAspect="1"/>
          </p:cNvPicPr>
          <p:nvPr/>
        </p:nvPicPr>
        <p:blipFill>
          <a:blip r:embed="rId3"/>
          <a:stretch>
            <a:fillRect/>
          </a:stretch>
        </p:blipFill>
        <p:spPr>
          <a:xfrm>
            <a:off x="5978371" y="1310862"/>
            <a:ext cx="6028543" cy="512353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12935"/>
            <a:ext cx="11753522" cy="5147696"/>
          </a:xfrm>
          <a:prstGeom prst="rect">
            <a:avLst/>
          </a:prstGeom>
        </p:spPr>
        <p:txBody>
          <a:bodyPr lIns="91440" tIns="45720" rIns="91440" bIns="45720" anchor="t">
            <a:noAutofit/>
          </a:bodyPr>
          <a:lstStyle/>
          <a:p>
            <a:pPr>
              <a:buNone/>
            </a:pPr>
            <a:r>
              <a:rPr lang="en-US" sz="1400" dirty="0">
                <a:solidFill>
                  <a:srgbClr val="1D1D1D"/>
                </a:solidFill>
                <a:highlight>
                  <a:srgbClr val="FFFFFF"/>
                </a:highlight>
                <a:ea typeface="+mn-lt"/>
                <a:cs typeface="+mn-lt"/>
              </a:rPr>
              <a:t>Th</a:t>
            </a:r>
            <a:r>
              <a:rPr lang="en-US" sz="1600" dirty="0">
                <a:solidFill>
                  <a:srgbClr val="1D1D1D"/>
                </a:solidFill>
                <a:highlight>
                  <a:srgbClr val="FFFFFF"/>
                </a:highlight>
                <a:ea typeface="+mn-lt"/>
                <a:cs typeface="+mn-lt"/>
              </a:rPr>
              <a:t>e confusion matrix below summarizes how well the best-performing model classified successful vs. failed launches.</a:t>
            </a:r>
            <a:endParaRPr lang="en-US" sz="1600">
              <a:ea typeface="Calibri"/>
              <a:cs typeface="Calibri"/>
            </a:endParaRPr>
          </a:p>
          <a:p>
            <a:pPr>
              <a:buNone/>
            </a:pPr>
            <a:r>
              <a:rPr lang="en-US" sz="1600" dirty="0">
                <a:solidFill>
                  <a:srgbClr val="1D1D1D"/>
                </a:solidFill>
                <a:highlight>
                  <a:srgbClr val="FFFFFF"/>
                </a:highlight>
                <a:ea typeface="+mn-lt"/>
                <a:cs typeface="+mn-lt"/>
              </a:rPr>
              <a:t>The model correctly predicted most successes (true positives) and most failures (true negatives), with only a small number of misclassifications.</a:t>
            </a:r>
            <a:endParaRPr lang="en-US" sz="1600">
              <a:ea typeface="Calibri"/>
              <a:cs typeface="Calibri"/>
            </a:endParaRPr>
          </a:p>
          <a:p>
            <a:pPr>
              <a:buNone/>
            </a:pPr>
            <a:r>
              <a:rPr lang="en-US" sz="1600" dirty="0">
                <a:solidFill>
                  <a:srgbClr val="1D1D1D"/>
                </a:solidFill>
                <a:highlight>
                  <a:srgbClr val="FFFFFF"/>
                </a:highlight>
                <a:ea typeface="+mn-lt"/>
                <a:cs typeface="+mn-lt"/>
              </a:rPr>
              <a:t>This indicates strong predictive performance and reliability for launch-success prediction.</a:t>
            </a:r>
            <a:endParaRPr lang="en-US" sz="1600">
              <a:ea typeface="Calibri"/>
              <a:cs typeface="Calibri"/>
            </a:endParaRPr>
          </a:p>
          <a:p>
            <a:pPr>
              <a:buNone/>
            </a:pPr>
            <a:r>
              <a:rPr lang="en-US" sz="1600" dirty="0">
                <a:solidFill>
                  <a:srgbClr val="1D1D1D"/>
                </a:solidFill>
                <a:highlight>
                  <a:srgbClr val="FFFFFF"/>
                </a:highlight>
                <a:ea typeface="+mn-lt"/>
                <a:cs typeface="+mn-lt"/>
              </a:rPr>
              <a:t>Train-Test Split Explanation</a:t>
            </a:r>
            <a:br>
              <a:rPr lang="en-US" dirty="0"/>
            </a:br>
            <a:endParaRPr lang="en-US" sz="1600">
              <a:ea typeface="Calibri"/>
              <a:cs typeface="Calibri"/>
            </a:endParaRPr>
          </a:p>
          <a:p>
            <a:pPr>
              <a:buNone/>
            </a:pPr>
            <a:r>
              <a:rPr lang="en-US" sz="1600" dirty="0">
                <a:solidFill>
                  <a:srgbClr val="111111"/>
                </a:solidFill>
                <a:highlight>
                  <a:srgbClr val="FFFFFF"/>
                </a:highlight>
                <a:ea typeface="+mn-lt"/>
                <a:cs typeface="+mn-lt"/>
              </a:rPr>
              <a:t>“The dataset was split into training (80%) and testing (20%) sets using </a:t>
            </a:r>
            <a:r>
              <a:rPr lang="en-US" sz="1600" dirty="0" err="1">
                <a:solidFill>
                  <a:srgbClr val="111111"/>
                </a:solidFill>
                <a:highlight>
                  <a:srgbClr val="FFFFFF"/>
                </a:highlight>
                <a:ea typeface="+mn-lt"/>
                <a:cs typeface="+mn-lt"/>
              </a:rPr>
              <a:t>train_test_split</a:t>
            </a:r>
            <a:r>
              <a:rPr lang="en-US" sz="1600" dirty="0">
                <a:solidFill>
                  <a:srgbClr val="111111"/>
                </a:solidFill>
                <a:highlight>
                  <a:srgbClr val="FFFFFF"/>
                </a:highlight>
                <a:ea typeface="+mn-lt"/>
                <a:cs typeface="+mn-lt"/>
              </a:rPr>
              <a:t> with a fixed random state of 42 for reproducibility.</a:t>
            </a:r>
            <a:br>
              <a:rPr lang="en-US" dirty="0"/>
            </a:br>
            <a:endParaRPr lang="en-US" sz="1600">
              <a:ea typeface="Calibri"/>
              <a:cs typeface="Calibri"/>
            </a:endParaRPr>
          </a:p>
          <a:p>
            <a:pPr>
              <a:buNone/>
            </a:pPr>
            <a:r>
              <a:rPr lang="en-US" sz="1600" dirty="0">
                <a:solidFill>
                  <a:srgbClr val="111111"/>
                </a:solidFill>
                <a:highlight>
                  <a:srgbClr val="FFFFFF"/>
                </a:highlight>
                <a:ea typeface="+mn-lt"/>
                <a:cs typeface="+mn-lt"/>
              </a:rPr>
              <a:t>The resulting shapes were:</a:t>
            </a:r>
            <a:br>
              <a:rPr lang="en-US" dirty="0"/>
            </a:br>
            <a:endParaRPr lang="en-US" sz="1600">
              <a:ea typeface="Calibri"/>
              <a:cs typeface="Calibri"/>
            </a:endParaRPr>
          </a:p>
          <a:p>
            <a:pPr>
              <a:buFont typeface="Arial"/>
              <a:buChar char="•"/>
            </a:pPr>
            <a:r>
              <a:rPr lang="en-US" sz="1600" err="1">
                <a:solidFill>
                  <a:srgbClr val="111111"/>
                </a:solidFill>
                <a:highlight>
                  <a:srgbClr val="FFFFFF"/>
                </a:highlight>
                <a:ea typeface="+mn-lt"/>
                <a:cs typeface="+mn-lt"/>
              </a:rPr>
              <a:t>X_train</a:t>
            </a:r>
            <a:r>
              <a:rPr lang="en-US" sz="1600" dirty="0">
                <a:solidFill>
                  <a:srgbClr val="111111"/>
                </a:solidFill>
                <a:highlight>
                  <a:srgbClr val="FFFFFF"/>
                </a:highlight>
                <a:ea typeface="+mn-lt"/>
                <a:cs typeface="+mn-lt"/>
              </a:rPr>
              <a:t>: 23 rows × 6 features</a:t>
            </a:r>
            <a:endParaRPr lang="en-US" sz="1600">
              <a:ea typeface="Calibri"/>
              <a:cs typeface="Calibri"/>
            </a:endParaRPr>
          </a:p>
          <a:p>
            <a:pPr>
              <a:buFont typeface="Arial"/>
              <a:buChar char="•"/>
            </a:pPr>
            <a:r>
              <a:rPr lang="en-US" sz="1600" err="1">
                <a:solidFill>
                  <a:srgbClr val="111111"/>
                </a:solidFill>
                <a:highlight>
                  <a:srgbClr val="FFFFFF"/>
                </a:highlight>
                <a:ea typeface="+mn-lt"/>
                <a:cs typeface="+mn-lt"/>
              </a:rPr>
              <a:t>X_test</a:t>
            </a:r>
            <a:r>
              <a:rPr lang="en-US" sz="1600" dirty="0">
                <a:solidFill>
                  <a:srgbClr val="111111"/>
                </a:solidFill>
                <a:highlight>
                  <a:srgbClr val="FFFFFF"/>
                </a:highlight>
                <a:ea typeface="+mn-lt"/>
                <a:cs typeface="+mn-lt"/>
              </a:rPr>
              <a:t>: 6 rows × 6 features</a:t>
            </a:r>
            <a:endParaRPr lang="en-US" sz="1600">
              <a:ea typeface="Calibri"/>
              <a:cs typeface="Calibri"/>
            </a:endParaRPr>
          </a:p>
          <a:p>
            <a:pPr>
              <a:buFont typeface="Arial"/>
              <a:buChar char="•"/>
            </a:pPr>
            <a:r>
              <a:rPr lang="en-US" sz="1600" err="1">
                <a:solidFill>
                  <a:srgbClr val="111111"/>
                </a:solidFill>
                <a:highlight>
                  <a:srgbClr val="FFFFFF"/>
                </a:highlight>
                <a:ea typeface="+mn-lt"/>
                <a:cs typeface="+mn-lt"/>
              </a:rPr>
              <a:t>y_train</a:t>
            </a:r>
            <a:r>
              <a:rPr lang="en-US" sz="1600" dirty="0">
                <a:solidFill>
                  <a:srgbClr val="111111"/>
                </a:solidFill>
                <a:highlight>
                  <a:srgbClr val="FFFFFF"/>
                </a:highlight>
                <a:ea typeface="+mn-lt"/>
                <a:cs typeface="+mn-lt"/>
              </a:rPr>
              <a:t>: 23 labels</a:t>
            </a:r>
            <a:endParaRPr lang="en-US" sz="1600">
              <a:ea typeface="Calibri"/>
              <a:cs typeface="Calibri"/>
            </a:endParaRPr>
          </a:p>
          <a:p>
            <a:pPr>
              <a:buFont typeface="Arial"/>
              <a:buChar char="•"/>
            </a:pPr>
            <a:r>
              <a:rPr lang="en-US" sz="1600" err="1">
                <a:solidFill>
                  <a:srgbClr val="111111"/>
                </a:solidFill>
                <a:highlight>
                  <a:srgbClr val="FFFFFF"/>
                </a:highlight>
                <a:ea typeface="+mn-lt"/>
                <a:cs typeface="+mn-lt"/>
              </a:rPr>
              <a:t>y_test</a:t>
            </a:r>
            <a:r>
              <a:rPr lang="en-US" sz="1600" dirty="0">
                <a:solidFill>
                  <a:srgbClr val="111111"/>
                </a:solidFill>
                <a:highlight>
                  <a:srgbClr val="FFFFFF"/>
                </a:highlight>
                <a:ea typeface="+mn-lt"/>
                <a:cs typeface="+mn-lt"/>
              </a:rPr>
              <a:t>: 6 labels</a:t>
            </a:r>
            <a:endParaRPr lang="en-US" sz="1600">
              <a:ea typeface="Calibri"/>
              <a:cs typeface="Calibri"/>
            </a:endParaRPr>
          </a:p>
          <a:p>
            <a:pPr indent="0">
              <a:buNone/>
            </a:pPr>
            <a:br>
              <a:rPr lang="en-US" dirty="0"/>
            </a:br>
            <a:endParaRPr lang="en-US" sz="1600">
              <a:ea typeface="Calibri"/>
              <a:cs typeface="Calibri"/>
            </a:endParaRPr>
          </a:p>
          <a:p>
            <a:pPr>
              <a:buNone/>
            </a:pPr>
            <a:br>
              <a:rPr lang="en-US" dirty="0"/>
            </a:br>
            <a:endParaRPr lang="en-US" sz="1600">
              <a:ea typeface="Calibri"/>
              <a:cs typeface="Calibri"/>
            </a:endParaRPr>
          </a:p>
          <a:p>
            <a:pPr>
              <a:buNone/>
            </a:pPr>
            <a:r>
              <a:rPr lang="en-US" sz="1600" dirty="0">
                <a:solidFill>
                  <a:srgbClr val="111111"/>
                </a:solidFill>
                <a:highlight>
                  <a:srgbClr val="FFFFFF"/>
                </a:highlight>
                <a:ea typeface="+mn-lt"/>
                <a:cs typeface="+mn-lt"/>
              </a:rPr>
              <a:t>This ensures the model is trained on the majority of the data and evaluated on unseen samples to assess generalization performance.”</a:t>
            </a:r>
            <a:endParaRPr lang="en-US" sz="1600">
              <a:ea typeface="Calibri"/>
              <a:cs typeface="Calibri"/>
            </a:endParaRPr>
          </a:p>
          <a:p>
            <a:pPr>
              <a:buNone/>
            </a:pPr>
            <a:br>
              <a:rPr lang="en-US" dirty="0"/>
            </a:br>
            <a:endParaRPr lang="en-US" sz="1600">
              <a:ea typeface="Calibri"/>
              <a:cs typeface="Calibri"/>
            </a:endParaRPr>
          </a:p>
          <a:p>
            <a:pPr>
              <a:buNone/>
            </a:pPr>
            <a:br>
              <a:rPr lang="en-US" dirty="0"/>
            </a:br>
            <a:endParaRPr lang="en-US" sz="1600">
              <a:ea typeface="Calibri"/>
              <a:cs typeface="Calibri"/>
            </a:endParaRPr>
          </a:p>
          <a:p>
            <a:pPr>
              <a:buNone/>
            </a:pPr>
            <a:br>
              <a:rPr lang="en-US" dirty="0"/>
            </a:br>
            <a:endParaRPr lang="en-US" sz="1600">
              <a:ea typeface="Calibri"/>
              <a:cs typeface="Calibri"/>
            </a:endParaRPr>
          </a:p>
          <a:p>
            <a:pPr>
              <a:buNone/>
            </a:pPr>
            <a:br>
              <a:rPr lang="en-US" dirty="0"/>
            </a:br>
            <a:br>
              <a:rPr lang="en-US" dirty="0"/>
            </a:br>
            <a:endParaRPr lang="en-US" sz="1800">
              <a:ea typeface="Calibri"/>
              <a:cs typeface="Calibri"/>
            </a:endParaRPr>
          </a:p>
          <a:p>
            <a:pPr marL="0" indent="0">
              <a:lnSpc>
                <a:spcPct val="100000"/>
              </a:lnSpc>
              <a:spcBef>
                <a:spcPts val="1400"/>
              </a:spcBef>
              <a:buNone/>
            </a:pPr>
            <a:br>
              <a:rPr lang="en-US" dirty="0"/>
            </a:b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a:buFont typeface="Arial"/>
              <a:buChar char="•"/>
            </a:pPr>
            <a:r>
              <a:rPr lang="en-US" sz="1500" dirty="0">
                <a:solidFill>
                  <a:srgbClr val="1D1D1D"/>
                </a:solidFill>
                <a:highlight>
                  <a:srgbClr val="FFFFFF"/>
                </a:highlight>
                <a:ea typeface="+mn-lt"/>
                <a:cs typeface="+mn-lt"/>
              </a:rPr>
              <a:t>SpaceX launch success rates have increased steadily over time, showing strong improvements in reliability.</a:t>
            </a:r>
            <a:endParaRPr lang="en-US" dirty="0"/>
          </a:p>
          <a:p>
            <a:pPr>
              <a:buFont typeface="Arial"/>
              <a:buChar char="•"/>
            </a:pPr>
            <a:r>
              <a:rPr lang="en-US" sz="1500" dirty="0">
                <a:solidFill>
                  <a:srgbClr val="1D1D1D"/>
                </a:solidFill>
                <a:highlight>
                  <a:srgbClr val="FFFFFF"/>
                </a:highlight>
                <a:ea typeface="+mn-lt"/>
                <a:cs typeface="+mn-lt"/>
              </a:rPr>
              <a:t>Key launch sites such as KSC, VAFB, and CCAFS demonstrated consistently high success rates, with minor variation by location.</a:t>
            </a:r>
            <a:endParaRPr lang="en-US" dirty="0"/>
          </a:p>
          <a:p>
            <a:pPr>
              <a:buFont typeface="Arial"/>
              <a:buChar char="•"/>
            </a:pPr>
            <a:r>
              <a:rPr lang="en-US" sz="1500" dirty="0">
                <a:solidFill>
                  <a:srgbClr val="1D1D1D"/>
                </a:solidFill>
                <a:highlight>
                  <a:srgbClr val="FFFFFF"/>
                </a:highlight>
                <a:ea typeface="+mn-lt"/>
                <a:cs typeface="+mn-lt"/>
              </a:rPr>
              <a:t>Payload mass shows a moderate relationship with mission outcome, but success depends more on engineering improvements over time.</a:t>
            </a:r>
            <a:endParaRPr lang="en-US" dirty="0"/>
          </a:p>
          <a:p>
            <a:pPr>
              <a:buFont typeface="Arial"/>
              <a:buChar char="•"/>
            </a:pPr>
            <a:r>
              <a:rPr lang="en-US" sz="1500" dirty="0">
                <a:solidFill>
                  <a:srgbClr val="1D1D1D"/>
                </a:solidFill>
                <a:highlight>
                  <a:srgbClr val="FFFFFF"/>
                </a:highlight>
                <a:ea typeface="+mn-lt"/>
                <a:cs typeface="+mn-lt"/>
              </a:rPr>
              <a:t>The first successful ground landing marked a major operational milestone, enabling reuse and lowering launch costs.</a:t>
            </a:r>
            <a:endParaRPr lang="en-US" dirty="0"/>
          </a:p>
          <a:p>
            <a:pPr>
              <a:buFont typeface="Arial"/>
              <a:buChar char="•"/>
            </a:pPr>
            <a:r>
              <a:rPr lang="en-US" sz="1500" dirty="0">
                <a:solidFill>
                  <a:srgbClr val="1D1D1D"/>
                </a:solidFill>
                <a:highlight>
                  <a:srgbClr val="FFFFFF"/>
                </a:highlight>
                <a:ea typeface="+mn-lt"/>
                <a:cs typeface="+mn-lt"/>
              </a:rPr>
              <a:t>Overall, the data confirms SpaceX’s trajectory toward higher efficiency, reliability, and cost-effective operations.</a:t>
            </a:r>
            <a:endParaRPr lang="en-US" dirty="0"/>
          </a:p>
          <a:p>
            <a:pPr marL="0" indent="0">
              <a:lnSpc>
                <a:spcPct val="100000"/>
              </a:lnSpc>
              <a:spcBef>
                <a:spcPts val="1400"/>
              </a:spcBef>
              <a:buNone/>
            </a:pPr>
            <a:br>
              <a:rPr lang="en-US" dirty="0"/>
            </a:br>
            <a:endParaRPr lang="en-US" dirty="0"/>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appendix includes Python code, SQL queries, charts, notebook outputs, and any other assets created during the SpaceX Data Science project.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0288"/>
            <a:ext cx="10104817" cy="110364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a:solidFill>
                  <a:srgbClr val="1D1D1D"/>
                </a:solidFill>
                <a:latin typeface="IBM Plex Mono Text"/>
              </a:rPr>
              <a:t>Data Collection</a:t>
            </a:r>
          </a:p>
          <a:p>
            <a:r>
              <a:rPr lang="en-US" sz="1400" dirty="0">
                <a:solidFill>
                  <a:srgbClr val="1D1D1D"/>
                </a:solidFill>
                <a:latin typeface="IBM Plex Mono Text"/>
              </a:rPr>
              <a:t>• Retrieved Falcon 9 launch data via the SpaceX API</a:t>
            </a:r>
            <a:endParaRPr lang="en-US" dirty="0"/>
          </a:p>
          <a:p>
            <a:r>
              <a:rPr lang="en-US" sz="1400" dirty="0">
                <a:solidFill>
                  <a:srgbClr val="1D1D1D"/>
                </a:solidFill>
                <a:latin typeface="IBM Plex Mono Text"/>
              </a:rPr>
              <a:t>• Converted JSON data into pandas </a:t>
            </a:r>
            <a:r>
              <a:rPr lang="en-US" sz="1400" dirty="0" err="1">
                <a:solidFill>
                  <a:srgbClr val="1D1D1D"/>
                </a:solidFill>
                <a:latin typeface="IBM Plex Mono Text"/>
              </a:rPr>
              <a:t>DataFrame</a:t>
            </a:r>
            <a:br>
              <a:rPr lang="en-US" dirty="0"/>
            </a:br>
            <a:endParaRPr lang="en-US" dirty="0" err="1"/>
          </a:p>
          <a:p>
            <a:r>
              <a:rPr lang="en-US" sz="1400" dirty="0">
                <a:solidFill>
                  <a:srgbClr val="1D1D1D"/>
                </a:solidFill>
                <a:latin typeface="IBM Plex Mono Text"/>
              </a:rPr>
              <a:t>Data Wrangling</a:t>
            </a:r>
            <a:endParaRPr lang="en-US" dirty="0"/>
          </a:p>
          <a:p>
            <a:r>
              <a:rPr lang="en-US" sz="1400" dirty="0">
                <a:solidFill>
                  <a:srgbClr val="1D1D1D"/>
                </a:solidFill>
                <a:latin typeface="IBM Plex Mono Text"/>
              </a:rPr>
              <a:t>• Cleaned missing values; standardized fields</a:t>
            </a:r>
            <a:endParaRPr lang="en-US" dirty="0"/>
          </a:p>
          <a:p>
            <a:r>
              <a:rPr lang="en-US" sz="1400" dirty="0">
                <a:solidFill>
                  <a:srgbClr val="1D1D1D"/>
                </a:solidFill>
                <a:latin typeface="IBM Plex Mono Text"/>
              </a:rPr>
              <a:t>• Removed Falcon 1 launches</a:t>
            </a:r>
            <a:br>
              <a:rPr lang="en-US" dirty="0"/>
            </a:br>
            <a:endParaRPr lang="en-US" dirty="0"/>
          </a:p>
          <a:p>
            <a:r>
              <a:rPr lang="en-US" sz="1400" dirty="0">
                <a:solidFill>
                  <a:srgbClr val="1D1D1D"/>
                </a:solidFill>
                <a:latin typeface="IBM Plex Mono Text"/>
              </a:rPr>
              <a:t>Exploratory Data Analysis (EDA)</a:t>
            </a:r>
            <a:endParaRPr lang="en-US" dirty="0"/>
          </a:p>
          <a:p>
            <a:r>
              <a:rPr lang="en-US" sz="1400" dirty="0">
                <a:solidFill>
                  <a:srgbClr val="1D1D1D"/>
                </a:solidFill>
                <a:latin typeface="IBM Plex Mono Text"/>
              </a:rPr>
              <a:t>• Used SQL and visualizations to analyze payload, launch sites, and outcomes</a:t>
            </a:r>
            <a:endParaRPr lang="en-US" dirty="0"/>
          </a:p>
          <a:p>
            <a:r>
              <a:rPr lang="en-US" sz="1400" dirty="0">
                <a:solidFill>
                  <a:srgbClr val="1D1D1D"/>
                </a:solidFill>
                <a:latin typeface="IBM Plex Mono Text"/>
              </a:rPr>
              <a:t>Predictive Analysis</a:t>
            </a:r>
            <a:endParaRPr lang="en-US" dirty="0"/>
          </a:p>
          <a:p>
            <a:r>
              <a:rPr lang="en-US" sz="1400" dirty="0">
                <a:solidFill>
                  <a:srgbClr val="1D1D1D"/>
                </a:solidFill>
                <a:latin typeface="IBM Plex Mono Text"/>
              </a:rPr>
              <a:t>• Trained classification models to predict landing success</a:t>
            </a:r>
            <a:endParaRPr lang="en-US" dirty="0"/>
          </a:p>
          <a:p>
            <a:r>
              <a:rPr lang="en-US" sz="1400" dirty="0">
                <a:solidFill>
                  <a:srgbClr val="1D1D1D"/>
                </a:solidFill>
                <a:latin typeface="IBM Plex Mono Text"/>
              </a:rPr>
              <a:t>• Tuned and evaluated models using accuracy metrics</a:t>
            </a:r>
            <a:endParaRPr lang="en-US" dirty="0"/>
          </a:p>
          <a:p>
            <a:pPr marL="0" indent="0">
              <a:buNone/>
            </a:pPr>
            <a:br>
              <a:rPr lang="en-US" dirty="0"/>
            </a:br>
            <a:endParaRPr lang="en-US" dirty="0"/>
          </a:p>
          <a:p>
            <a:pPr marL="0" indent="0">
              <a:buNone/>
            </a:pPr>
            <a:br>
              <a:rPr lang="en-US" dirty="0"/>
            </a:br>
            <a:endParaRPr lang="en-US" dirty="0"/>
          </a:p>
          <a:p>
            <a:endParaRPr lang="en-US" sz="1400" dirty="0">
              <a:solidFill>
                <a:srgbClr val="1D1D1D"/>
              </a:solidFill>
              <a:latin typeface="IBM Plex Mono Text"/>
            </a:endParaRPr>
          </a:p>
          <a:p>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buNone/>
            </a:pPr>
            <a:r>
              <a:rPr lang="en-US" sz="1400">
                <a:solidFill>
                  <a:srgbClr val="1D1D1D"/>
                </a:solidFill>
                <a:ea typeface="+mn-lt"/>
                <a:cs typeface="+mn-lt"/>
              </a:rPr>
              <a:t>• SpaceX Launch Data (API):</a:t>
            </a:r>
            <a:endParaRPr lang="en-US"/>
          </a:p>
          <a:p>
            <a:pPr>
              <a:buNone/>
            </a:pPr>
            <a:r>
              <a:rPr lang="en-US" sz="1400" dirty="0">
                <a:solidFill>
                  <a:srgbClr val="1D1D1D"/>
                </a:solidFill>
                <a:ea typeface="+mn-lt"/>
                <a:cs typeface="+mn-lt"/>
              </a:rPr>
              <a:t>Collected using the public SpaceX REST API (</a:t>
            </a:r>
            <a:r>
              <a:rPr lang="en-US" sz="1400" dirty="0">
                <a:solidFill>
                  <a:srgbClr val="1D1D1D"/>
                </a:solidFill>
                <a:ea typeface="+mn-lt"/>
                <a:cs typeface="+mn-lt"/>
                <a:hlinkClick r:id="rId3"/>
              </a:rPr>
              <a:t>https://api.spacexdata.com/v4/launches</a:t>
            </a:r>
            <a:r>
              <a:rPr lang="en-US" sz="1400" dirty="0">
                <a:solidFill>
                  <a:srgbClr val="1D1D1D"/>
                </a:solidFill>
                <a:ea typeface="+mn-lt"/>
                <a:cs typeface="+mn-lt"/>
              </a:rPr>
              <a:t>).</a:t>
            </a:r>
            <a:endParaRPr lang="en-US" dirty="0"/>
          </a:p>
          <a:p>
            <a:pPr>
              <a:buNone/>
            </a:pPr>
            <a:r>
              <a:rPr lang="en-US" sz="1400" dirty="0">
                <a:solidFill>
                  <a:srgbClr val="1D1D1D"/>
                </a:solidFill>
                <a:ea typeface="+mn-lt"/>
                <a:cs typeface="+mn-lt"/>
              </a:rPr>
              <a:t>Extracted fields included launch site, payload mass, mission outcome, and orbit type.</a:t>
            </a:r>
            <a:endParaRPr lang="en-US" dirty="0"/>
          </a:p>
          <a:p>
            <a:pPr>
              <a:buNone/>
            </a:pPr>
            <a:r>
              <a:rPr lang="en-US" sz="1400" dirty="0">
                <a:solidFill>
                  <a:srgbClr val="1D1D1D"/>
                </a:solidFill>
                <a:ea typeface="+mn-lt"/>
                <a:cs typeface="+mn-lt"/>
              </a:rPr>
              <a:t>• Supplementary CSV Datasets:</a:t>
            </a:r>
            <a:endParaRPr lang="en-US" dirty="0"/>
          </a:p>
          <a:p>
            <a:pPr>
              <a:buNone/>
            </a:pPr>
            <a:r>
              <a:rPr lang="en-US" sz="1400" dirty="0">
                <a:solidFill>
                  <a:srgbClr val="1D1D1D"/>
                </a:solidFill>
                <a:ea typeface="+mn-lt"/>
                <a:cs typeface="+mn-lt"/>
              </a:rPr>
              <a:t>Three external CSV files—automobile sales, unemployment rate, and GDP data—were imported using pandas.</a:t>
            </a:r>
            <a:endParaRPr lang="en-US" dirty="0"/>
          </a:p>
          <a:p>
            <a:pPr>
              <a:buNone/>
            </a:pPr>
            <a:r>
              <a:rPr lang="en-US" sz="1400" dirty="0">
                <a:solidFill>
                  <a:srgbClr val="1D1D1D"/>
                </a:solidFill>
                <a:ea typeface="+mn-lt"/>
                <a:cs typeface="+mn-lt"/>
              </a:rPr>
              <a:t>These datasets were provided in the IBM learning environment and manually downloaded to the local machine for analysis.</a:t>
            </a:r>
            <a:br>
              <a:rPr lang="en-US" dirty="0"/>
            </a:br>
            <a:endParaRPr lang="en-US">
              <a:ea typeface="Calibri" panose="020F0502020204030204"/>
              <a:cs typeface="Calibri" panose="020F0502020204030204"/>
            </a:endParaRPr>
          </a:p>
          <a:p>
            <a:pPr>
              <a:buNone/>
            </a:pPr>
            <a:r>
              <a:rPr lang="en-US" sz="1400" dirty="0">
                <a:solidFill>
                  <a:srgbClr val="1D1D1D"/>
                </a:solidFill>
                <a:ea typeface="+mn-lt"/>
                <a:cs typeface="+mn-lt"/>
              </a:rPr>
              <a:t>• Data Import Process:</a:t>
            </a:r>
            <a:endParaRPr lang="en-US" dirty="0"/>
          </a:p>
          <a:p>
            <a:pPr>
              <a:buNone/>
            </a:pPr>
            <a:r>
              <a:rPr lang="en-US" sz="1400" dirty="0">
                <a:solidFill>
                  <a:srgbClr val="1D1D1D"/>
                </a:solidFill>
                <a:ea typeface="+mn-lt"/>
                <a:cs typeface="+mn-lt"/>
              </a:rPr>
              <a:t>All datasets were loaded into Python using </a:t>
            </a:r>
            <a:r>
              <a:rPr lang="en-US" sz="1400" dirty="0" err="1">
                <a:solidFill>
                  <a:srgbClr val="1D1D1D"/>
                </a:solidFill>
                <a:ea typeface="+mn-lt"/>
                <a:cs typeface="+mn-lt"/>
              </a:rPr>
              <a:t>requests.get</a:t>
            </a:r>
            <a:r>
              <a:rPr lang="en-US" sz="1400" dirty="0">
                <a:solidFill>
                  <a:srgbClr val="1D1D1D"/>
                </a:solidFill>
                <a:ea typeface="+mn-lt"/>
                <a:cs typeface="+mn-lt"/>
              </a:rPr>
              <a:t>() (API) or </a:t>
            </a:r>
            <a:r>
              <a:rPr lang="en-US" sz="1400" dirty="0" err="1">
                <a:solidFill>
                  <a:srgbClr val="1D1D1D"/>
                </a:solidFill>
                <a:ea typeface="+mn-lt"/>
                <a:cs typeface="+mn-lt"/>
              </a:rPr>
              <a:t>pd.read_csv</a:t>
            </a:r>
            <a:r>
              <a:rPr lang="en-US" sz="1400" dirty="0">
                <a:solidFill>
                  <a:srgbClr val="1D1D1D"/>
                </a:solidFill>
                <a:ea typeface="+mn-lt"/>
                <a:cs typeface="+mn-lt"/>
              </a:rPr>
              <a:t>() (CSV files).</a:t>
            </a:r>
            <a:endParaRPr lang="en-US" dirty="0"/>
          </a:p>
          <a:p>
            <a:pPr>
              <a:buNone/>
            </a:pPr>
            <a:r>
              <a:rPr lang="en-US" sz="1400" dirty="0">
                <a:solidFill>
                  <a:srgbClr val="1D1D1D"/>
                </a:solidFill>
                <a:ea typeface="+mn-lt"/>
                <a:cs typeface="+mn-lt"/>
              </a:rPr>
              <a:t>Data was validated for missing values and merged only after ensuring consistent column formats.</a:t>
            </a:r>
            <a:endParaRPr lang="en-US" dirty="0"/>
          </a:p>
          <a:p>
            <a:pPr>
              <a:buNone/>
            </a:pPr>
            <a:br>
              <a:rPr lang="en-US" dirty="0"/>
            </a:br>
            <a:endParaRPr lang="en-US" dirty="0"/>
          </a:p>
          <a:p>
            <a:pPr>
              <a:buNone/>
            </a:pPr>
            <a:endParaRPr lang="en-US" sz="1100" dirty="0">
              <a:solidFill>
                <a:srgbClr val="1D1D1D"/>
              </a:solidFill>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rot="5400000" flipH="1">
            <a:off x="14794660" y="6313860"/>
            <a:ext cx="478116" cy="296024"/>
          </a:xfrm>
          <a:prstGeom prst="rect">
            <a:avLst/>
          </a:prstGeom>
          <a:ln>
            <a:solidFill>
              <a:srgbClr val="0B49CB"/>
            </a:solidFill>
            <a:prstDash val="dash"/>
          </a:ln>
        </p:spPr>
        <p:txBody>
          <a:bodyPr vert="horz" lIns="91440" tIns="45720" rIns="91440" bIns="45720" rtlCol="0" anchor="t">
            <a:normAutofit fontScale="25000" lnSpcReduction="20000"/>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1400" dirty="0">
                <a:solidFill>
                  <a:srgbClr val="1D1D1D"/>
                </a:solidFill>
                <a:ea typeface="+mn-lt"/>
                <a:cs typeface="+mn-lt"/>
              </a:rPr>
              <a:t>Retrieved Falcon 9 launch data using SpaceX public REST API</a:t>
            </a:r>
            <a:endParaRPr lang="en-US" dirty="0">
              <a:ea typeface="Calibri" panose="020F0502020204030204"/>
              <a:cs typeface="Calibri" panose="020F0502020204030204"/>
            </a:endParaRPr>
          </a:p>
          <a:p>
            <a:r>
              <a:rPr lang="en-US" sz="1400" dirty="0">
                <a:solidFill>
                  <a:srgbClr val="1D1D1D"/>
                </a:solidFill>
                <a:ea typeface="+mn-lt"/>
                <a:cs typeface="+mn-lt"/>
              </a:rPr>
              <a:t>Used </a:t>
            </a:r>
            <a:r>
              <a:rPr lang="en-US" sz="1400" dirty="0" err="1">
                <a:solidFill>
                  <a:srgbClr val="1D1D1D"/>
                </a:solidFill>
                <a:ea typeface="+mn-lt"/>
                <a:cs typeface="+mn-lt"/>
              </a:rPr>
              <a:t>requests.get</a:t>
            </a:r>
            <a:r>
              <a:rPr lang="en-US" sz="1400" dirty="0">
                <a:solidFill>
                  <a:srgbClr val="1D1D1D"/>
                </a:solidFill>
                <a:ea typeface="+mn-lt"/>
                <a:cs typeface="+mn-lt"/>
              </a:rPr>
              <a:t>() to pull JSON data from:</a:t>
            </a:r>
            <a:br>
              <a:rPr lang="en-US" sz="1400" dirty="0">
                <a:solidFill>
                  <a:srgbClr val="1D1D1D"/>
                </a:solidFill>
                <a:ea typeface="+mn-lt"/>
                <a:cs typeface="+mn-lt"/>
              </a:rPr>
            </a:br>
            <a:r>
              <a:rPr lang="en-US" sz="1400" dirty="0">
                <a:solidFill>
                  <a:srgbClr val="1D1D1D"/>
                </a:solidFill>
                <a:ea typeface="+mn-lt"/>
                <a:cs typeface="+mn-lt"/>
              </a:rPr>
              <a:t>• </a:t>
            </a:r>
            <a:r>
              <a:rPr lang="en-US" sz="1400" dirty="0">
                <a:solidFill>
                  <a:srgbClr val="1D1D1D"/>
                </a:solidFill>
                <a:ea typeface="+mn-lt"/>
                <a:cs typeface="+mn-lt"/>
                <a:hlinkClick r:id="rId3"/>
              </a:rPr>
              <a:t>https://api.spacexdata.com/v4/launches</a:t>
            </a:r>
            <a:br>
              <a:rPr lang="en-US" sz="1400" dirty="0">
                <a:solidFill>
                  <a:srgbClr val="1D1D1D"/>
                </a:solidFill>
                <a:ea typeface="+mn-lt"/>
                <a:cs typeface="+mn-lt"/>
              </a:rPr>
            </a:br>
            <a:r>
              <a:rPr lang="en-US" sz="1400" dirty="0">
                <a:solidFill>
                  <a:srgbClr val="1D1D1D"/>
                </a:solidFill>
                <a:ea typeface="+mn-lt"/>
                <a:cs typeface="+mn-lt"/>
              </a:rPr>
              <a:t>• </a:t>
            </a:r>
            <a:r>
              <a:rPr lang="en-US" sz="1400" dirty="0">
                <a:solidFill>
                  <a:srgbClr val="1D1D1D"/>
                </a:solidFill>
                <a:ea typeface="+mn-lt"/>
                <a:cs typeface="+mn-lt"/>
                <a:hlinkClick r:id="rId4"/>
              </a:rPr>
              <a:t>https://api.spacexdata.com/v4/launchpads</a:t>
            </a:r>
            <a:br>
              <a:rPr lang="en-US" sz="1400" dirty="0">
                <a:solidFill>
                  <a:srgbClr val="1D1D1D"/>
                </a:solidFill>
                <a:ea typeface="+mn-lt"/>
                <a:cs typeface="+mn-lt"/>
              </a:rPr>
            </a:br>
            <a:r>
              <a:rPr lang="en-US" sz="1400" dirty="0">
                <a:solidFill>
                  <a:srgbClr val="1D1D1D"/>
                </a:solidFill>
                <a:ea typeface="+mn-lt"/>
                <a:cs typeface="+mn-lt"/>
              </a:rPr>
              <a:t>• </a:t>
            </a:r>
            <a:r>
              <a:rPr lang="en-US" sz="1400" dirty="0">
                <a:solidFill>
                  <a:srgbClr val="1D1D1D"/>
                </a:solidFill>
                <a:ea typeface="+mn-lt"/>
                <a:cs typeface="+mn-lt"/>
                <a:hlinkClick r:id="rId5"/>
              </a:rPr>
              <a:t>https://api.spacexdata.com/v4/rockets</a:t>
            </a:r>
            <a:endParaRPr lang="en-US"/>
          </a:p>
          <a:p>
            <a:r>
              <a:rPr lang="en-US" sz="1400" dirty="0">
                <a:solidFill>
                  <a:srgbClr val="1D1D1D"/>
                </a:solidFill>
                <a:ea typeface="+mn-lt"/>
                <a:cs typeface="+mn-lt"/>
              </a:rPr>
              <a:t>Parsed the JSON response into a pandas </a:t>
            </a:r>
            <a:r>
              <a:rPr lang="en-US" sz="1400" dirty="0" err="1">
                <a:solidFill>
                  <a:srgbClr val="1D1D1D"/>
                </a:solidFill>
                <a:ea typeface="+mn-lt"/>
                <a:cs typeface="+mn-lt"/>
              </a:rPr>
              <a:t>DataFrame</a:t>
            </a:r>
            <a:endParaRPr lang="en-US" dirty="0" err="1"/>
          </a:p>
          <a:p>
            <a:r>
              <a:rPr lang="en-US" sz="1400" dirty="0">
                <a:solidFill>
                  <a:srgbClr val="1D1D1D"/>
                </a:solidFill>
                <a:ea typeface="+mn-lt"/>
                <a:cs typeface="+mn-lt"/>
              </a:rPr>
              <a:t>Cleaned data by removing Falcon 1 missions and handling missing fields</a:t>
            </a:r>
            <a:endParaRPr lang="en-US" dirty="0"/>
          </a:p>
          <a:p>
            <a:r>
              <a:rPr lang="en-US" sz="1400" dirty="0">
                <a:solidFill>
                  <a:srgbClr val="1D1D1D"/>
                </a:solidFill>
                <a:ea typeface="+mn-lt"/>
                <a:cs typeface="+mn-lt"/>
              </a:rPr>
              <a:t>Extracted key fields used later for analysis: orbit, payload mass, landing outcome, launch site</a:t>
            </a:r>
            <a:endParaRPr lang="en-US" dirty="0"/>
          </a:p>
          <a:p>
            <a:r>
              <a:rPr lang="en-US" sz="1400" dirty="0">
                <a:solidFill>
                  <a:srgbClr val="1D1D1D"/>
                </a:solidFill>
                <a:ea typeface="+mn-lt"/>
                <a:cs typeface="+mn-lt"/>
              </a:rPr>
              <a:t>Saved the final dataset for downstream wrangling and visualization steps</a:t>
            </a:r>
            <a:endParaRPr lang="en-US" dirty="0"/>
          </a:p>
          <a:p>
            <a:r>
              <a:rPr lang="en-US" sz="1400" dirty="0">
                <a:solidFill>
                  <a:srgbClr val="1D1D1D"/>
                </a:solidFill>
                <a:ea typeface="Calibri"/>
                <a:cs typeface="Calibri"/>
              </a:rPr>
              <a:t>https://github.com/FredShimfessel/Ibm-capstone</a:t>
            </a:r>
          </a:p>
          <a:p>
            <a:pPr marL="0" indent="0">
              <a:buNone/>
            </a:pPr>
            <a:endParaRPr lang="en-US" dirty="0">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ABD8272-61B2-23EB-F54A-2EEED1C7E59A}"/>
              </a:ext>
            </a:extLst>
          </p:cNvPr>
          <p:cNvGraphicFramePr/>
          <p:nvPr>
            <p:extLst>
              <p:ext uri="{D42A27DB-BD31-4B8C-83A1-F6EECF244321}">
                <p14:modId xmlns:p14="http://schemas.microsoft.com/office/powerpoint/2010/main" val="758719641"/>
              </p:ext>
            </p:extLst>
          </p:nvPr>
        </p:nvGraphicFramePr>
        <p:xfrm>
          <a:off x="5905500" y="1801906"/>
          <a:ext cx="4572000" cy="3657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Present your web scraping process using key phrases and a simple flowchart</a:t>
            </a:r>
          </a:p>
          <a:p>
            <a:pPr marL="0" indent="0">
              <a:lnSpc>
                <a:spcPct val="100000"/>
              </a:lnSpc>
              <a:spcBef>
                <a:spcPts val="1400"/>
              </a:spcBef>
              <a:buNone/>
            </a:pPr>
            <a:r>
              <a:rPr lang="en-US" sz="2200" dirty="0">
                <a:solidFill>
                  <a:schemeClr val="accent3">
                    <a:lumMod val="25000"/>
                  </a:schemeClr>
                </a:solidFill>
                <a:latin typeface="Abadi"/>
              </a:rPr>
              <a:t>https://github.com/FredShimfessel123/Ibm-capstone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rot="6600000">
            <a:off x="12089509" y="6583051"/>
            <a:ext cx="3466354" cy="520139"/>
          </a:xfrm>
          <a:prstGeom prst="rect">
            <a:avLst/>
          </a:prstGeom>
          <a:ln>
            <a:solidFill>
              <a:srgbClr val="0B49CB"/>
            </a:solidFill>
            <a:prstDash val="dash"/>
          </a:ln>
        </p:spPr>
        <p:txBody>
          <a:bodyPr vert="horz" lIns="91440" tIns="45720" rIns="91440" bIns="45720" rtlCol="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graphicFrame>
        <p:nvGraphicFramePr>
          <p:cNvPr id="5" name="Diagram 4">
            <a:extLst>
              <a:ext uri="{FF2B5EF4-FFF2-40B4-BE49-F238E27FC236}">
                <a16:creationId xmlns:a16="http://schemas.microsoft.com/office/drawing/2014/main" id="{8F9EFD9E-7B77-983E-E039-7CB884E3AEBD}"/>
              </a:ext>
            </a:extLst>
          </p:cNvPr>
          <p:cNvGraphicFramePr/>
          <p:nvPr>
            <p:extLst>
              <p:ext uri="{D42A27DB-BD31-4B8C-83A1-F6EECF244321}">
                <p14:modId xmlns:p14="http://schemas.microsoft.com/office/powerpoint/2010/main" val="1579963400"/>
              </p:ext>
            </p:extLst>
          </p:nvPr>
        </p:nvGraphicFramePr>
        <p:xfrm>
          <a:off x="5972735" y="1409700"/>
          <a:ext cx="5468470" cy="3467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1132</cp:revision>
  <dcterms:created xsi:type="dcterms:W3CDTF">2021-04-29T18:58:34Z</dcterms:created>
  <dcterms:modified xsi:type="dcterms:W3CDTF">2025-12-11T23:00:53Z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